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3" r:id="rId3"/>
    <p:sldMasterId id="2147483686" r:id="rId4"/>
  </p:sldMasterIdLst>
  <p:notesMasterIdLst>
    <p:notesMasterId r:id="rId6"/>
  </p:notesMasterIdLst>
  <p:handoutMasterIdLst>
    <p:handoutMasterId r:id="rId25"/>
  </p:handoutMasterIdLst>
  <p:sldIdLst>
    <p:sldId id="267" r:id="rId5"/>
    <p:sldId id="371" r:id="rId7"/>
    <p:sldId id="446" r:id="rId8"/>
    <p:sldId id="445" r:id="rId9"/>
    <p:sldId id="447" r:id="rId10"/>
    <p:sldId id="448" r:id="rId11"/>
    <p:sldId id="449" r:id="rId12"/>
    <p:sldId id="451" r:id="rId13"/>
    <p:sldId id="453" r:id="rId14"/>
    <p:sldId id="452" r:id="rId15"/>
    <p:sldId id="454" r:id="rId16"/>
    <p:sldId id="455" r:id="rId17"/>
    <p:sldId id="456" r:id="rId18"/>
    <p:sldId id="457" r:id="rId19"/>
    <p:sldId id="458" r:id="rId20"/>
    <p:sldId id="459" r:id="rId21"/>
    <p:sldId id="460" r:id="rId22"/>
    <p:sldId id="463" r:id="rId23"/>
    <p:sldId id="390"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1" userDrawn="1">
          <p15:clr>
            <a:srgbClr val="A4A3A4"/>
          </p15:clr>
        </p15:guide>
        <p15:guide id="3" orient="horz" pos="1016" userDrawn="1">
          <p15:clr>
            <a:srgbClr val="A4A3A4"/>
          </p15:clr>
        </p15:guide>
        <p15:guide id="4" pos="38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AE6"/>
    <a:srgbClr val="F9F9F9"/>
    <a:srgbClr val="F3BCAF"/>
    <a:srgbClr val="D3411F"/>
    <a:srgbClr val="CB333E"/>
    <a:srgbClr val="CA322D"/>
    <a:srgbClr val="D7442E"/>
    <a:srgbClr val="C2252D"/>
    <a:srgbClr val="CB322D"/>
    <a:srgbClr val="CD37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2" autoAdjust="0"/>
    <p:restoredTop sz="94660"/>
  </p:normalViewPr>
  <p:slideViewPr>
    <p:cSldViewPr snapToGrid="0" showGuides="1">
      <p:cViewPr varScale="1">
        <p:scale>
          <a:sx n="81" d="100"/>
          <a:sy n="81" d="100"/>
        </p:scale>
        <p:origin x="96" y="90"/>
      </p:cViewPr>
      <p:guideLst>
        <p:guide orient="horz" pos="3861"/>
        <p:guide orient="horz" pos="1016"/>
        <p:guide pos="3892"/>
      </p:guideLst>
    </p:cSldViewPr>
  </p:slideViewPr>
  <p:notesTextViewPr>
    <p:cViewPr>
      <p:scale>
        <a:sx n="1" d="1"/>
        <a:sy n="1" d="1"/>
      </p:scale>
      <p:origin x="0" y="0"/>
    </p:cViewPr>
  </p:notesTextViewPr>
  <p:sorterViewPr>
    <p:cViewPr>
      <p:scale>
        <a:sx n="100" d="100"/>
        <a:sy n="100" d="100"/>
      </p:scale>
      <p:origin x="0" y="-37137"/>
    </p:cViewPr>
  </p:sorterViewPr>
  <p:notesViewPr>
    <p:cSldViewPr snapToGrid="0">
      <p:cViewPr varScale="1">
        <p:scale>
          <a:sx n="62" d="100"/>
          <a:sy n="62" d="100"/>
        </p:scale>
        <p:origin x="2715" y="45"/>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tags" Target="tags/tag65.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05015F-4DF4-48DD-AA41-134D46B7022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9BBE02-012B-4499-AFA4-FC704A1F5E8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081A1-3B08-4652-BFC7-3F03E26C1E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67585-5C50-4118-A9CE-0A8D98EC5A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18.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18.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12.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4.png"/><Relationship Id="rId3" Type="http://schemas.microsoft.com/office/2007/relationships/hdphoto" Target="../media/image7.wdp"/><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image" Target="../media/image12.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01">
    <p:spTree>
      <p:nvGrpSpPr>
        <p:cNvPr id="1" name=""/>
        <p:cNvGrpSpPr/>
        <p:nvPr/>
      </p:nvGrpSpPr>
      <p:grpSpPr>
        <a:xfrm>
          <a:off x="0" y="0"/>
          <a:ext cx="0" cy="0"/>
          <a:chOff x="0" y="0"/>
          <a:chExt cx="0" cy="0"/>
        </a:xfrm>
      </p:grpSpPr>
      <p:pic>
        <p:nvPicPr>
          <p:cNvPr id="648" name="图片 647"/>
          <p:cNvPicPr>
            <a:picLocks noChangeAspect="1"/>
          </p:cNvPicPr>
          <p:nvPr userDrawn="1"/>
        </p:nvPicPr>
        <p:blipFill>
          <a:blip r:embed="rId2" cstate="email"/>
          <a:stretch>
            <a:fillRect/>
          </a:stretch>
        </p:blipFill>
        <p:spPr>
          <a:xfrm>
            <a:off x="2901256" y="2655185"/>
            <a:ext cx="8880038" cy="4108674"/>
          </a:xfrm>
          <a:prstGeom prst="rect">
            <a:avLst/>
          </a:prstGeom>
        </p:spPr>
      </p:pic>
      <p:grpSp>
        <p:nvGrpSpPr>
          <p:cNvPr id="630" name="组合 629"/>
          <p:cNvGrpSpPr/>
          <p:nvPr userDrawn="1"/>
        </p:nvGrpSpPr>
        <p:grpSpPr>
          <a:xfrm>
            <a:off x="5086378" y="1246170"/>
            <a:ext cx="3763050" cy="1054002"/>
            <a:chOff x="2626564" y="552104"/>
            <a:chExt cx="3414360" cy="956337"/>
          </a:xfrm>
        </p:grpSpPr>
        <p:pic>
          <p:nvPicPr>
            <p:cNvPr id="631" name="图片 630"/>
            <p:cNvPicPr>
              <a:picLocks noChangeAspect="1"/>
            </p:cNvPicPr>
            <p:nvPr/>
          </p:nvPicPr>
          <p:blipFill rotWithShape="1">
            <a:blip r:embed="rId3" cstate="email"/>
            <a:srcRect/>
            <a:stretch>
              <a:fillRect/>
            </a:stretch>
          </p:blipFill>
          <p:spPr>
            <a:xfrm>
              <a:off x="3549868" y="623508"/>
              <a:ext cx="2491056" cy="858855"/>
            </a:xfrm>
            <a:prstGeom prst="rect">
              <a:avLst/>
            </a:prstGeom>
          </p:spPr>
        </p:pic>
        <p:pic>
          <p:nvPicPr>
            <p:cNvPr id="632" name="图片 631"/>
            <p:cNvPicPr>
              <a:picLocks noChangeAspect="1"/>
            </p:cNvPicPr>
            <p:nvPr/>
          </p:nvPicPr>
          <p:blipFill rotWithShape="1">
            <a:blip r:embed="rId4" cstate="email"/>
            <a:srcRect/>
            <a:stretch>
              <a:fillRect/>
            </a:stretch>
          </p:blipFill>
          <p:spPr>
            <a:xfrm>
              <a:off x="2626564" y="552104"/>
              <a:ext cx="1286570" cy="956337"/>
            </a:xfrm>
            <a:prstGeom prst="rect">
              <a:avLst/>
            </a:prstGeom>
          </p:spPr>
        </p:pic>
      </p:grpSp>
      <p:grpSp>
        <p:nvGrpSpPr>
          <p:cNvPr id="639" name="组合 638"/>
          <p:cNvGrpSpPr/>
          <p:nvPr userDrawn="1"/>
        </p:nvGrpSpPr>
        <p:grpSpPr>
          <a:xfrm>
            <a:off x="10007553" y="445442"/>
            <a:ext cx="1633295" cy="1633295"/>
            <a:chOff x="9995625" y="454847"/>
            <a:chExt cx="1737980" cy="1737980"/>
          </a:xfrm>
        </p:grpSpPr>
        <p:grpSp>
          <p:nvGrpSpPr>
            <p:cNvPr id="640" name="组合 639"/>
            <p:cNvGrpSpPr/>
            <p:nvPr/>
          </p:nvGrpSpPr>
          <p:grpSpPr>
            <a:xfrm>
              <a:off x="10270615" y="719123"/>
              <a:ext cx="1188000" cy="1188000"/>
              <a:chOff x="9655860" y="955908"/>
              <a:chExt cx="1188000" cy="1188000"/>
            </a:xfrm>
          </p:grpSpPr>
          <p:cxnSp>
            <p:nvCxnSpPr>
              <p:cNvPr id="644" name="直接连接符 643"/>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p:cNvGrpSpPr/>
            <p:nvPr/>
          </p:nvGrpSpPr>
          <p:grpSpPr>
            <a:xfrm>
              <a:off x="9995625" y="454847"/>
              <a:ext cx="1737980" cy="1737980"/>
              <a:chOff x="9655860" y="963609"/>
              <a:chExt cx="1188000" cy="1188000"/>
            </a:xfrm>
          </p:grpSpPr>
          <p:cxnSp>
            <p:nvCxnSpPr>
              <p:cNvPr id="642" name="直接连接符 641"/>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657" name="文本占位符 56"/>
          <p:cNvSpPr>
            <a:spLocks noGrp="1"/>
          </p:cNvSpPr>
          <p:nvPr userDrawn="1">
            <p:ph type="body" sz="quarter" idx="15" hasCustomPrompt="1"/>
          </p:nvPr>
        </p:nvSpPr>
        <p:spPr>
          <a:xfrm>
            <a:off x="7386726"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660" name="文本占位符 659"/>
          <p:cNvSpPr>
            <a:spLocks noGrp="1"/>
          </p:cNvSpPr>
          <p:nvPr userDrawn="1">
            <p:ph type="body" sz="quarter" idx="16" hasCustomPrompt="1"/>
          </p:nvPr>
        </p:nvSpPr>
        <p:spPr>
          <a:xfrm>
            <a:off x="3173104" y="2889145"/>
            <a:ext cx="8031708" cy="753117"/>
          </a:xfrm>
        </p:spPr>
        <p:txBody>
          <a:bodyPr anchor="ctr">
            <a:noAutofit/>
          </a:bodyPr>
          <a:lstStyle>
            <a:lvl1pPr marL="0" indent="0" algn="dist">
              <a:buNone/>
              <a:defRPr sz="5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endParaRPr lang="zh-CN" altLang="en-US" dirty="0"/>
          </a:p>
        </p:txBody>
      </p:sp>
      <p:sp>
        <p:nvSpPr>
          <p:cNvPr id="664" name="文本占位符 663"/>
          <p:cNvSpPr>
            <a:spLocks noGrp="1"/>
          </p:cNvSpPr>
          <p:nvPr userDrawn="1">
            <p:ph type="body" sz="quarter" idx="17" hasCustomPrompt="1"/>
          </p:nvPr>
        </p:nvSpPr>
        <p:spPr>
          <a:xfrm>
            <a:off x="3173104" y="3623713"/>
            <a:ext cx="8031708" cy="421241"/>
          </a:xfrm>
        </p:spPr>
        <p:txBody>
          <a:bodyPr anchor="ctr">
            <a:normAutofit/>
          </a:bodyPr>
          <a:lstStyle>
            <a:lvl1pPr marL="0" indent="0" algn="dist">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endParaRPr lang="zh-CN" altLang="en-US" dirty="0"/>
          </a:p>
        </p:txBody>
      </p:sp>
      <p:grpSp>
        <p:nvGrpSpPr>
          <p:cNvPr id="272" name="组合 271"/>
          <p:cNvGrpSpPr/>
          <p:nvPr userDrawn="1"/>
        </p:nvGrpSpPr>
        <p:grpSpPr>
          <a:xfrm>
            <a:off x="0" y="0"/>
            <a:ext cx="2642571" cy="6858001"/>
            <a:chOff x="0" y="0"/>
            <a:chExt cx="2642571" cy="6858001"/>
          </a:xfrm>
        </p:grpSpPr>
        <p:sp>
          <p:nvSpPr>
            <p:cNvPr id="7" name="矩形 6"/>
            <p:cNvSpPr/>
            <p:nvPr userDrawn="1"/>
          </p:nvSpPr>
          <p:spPr>
            <a:xfrm>
              <a:off x="1"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587312"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砺志尚实</a:t>
              </a:r>
              <a:endParaRPr lang="zh-CN" altLang="en-US" sz="3200" dirty="0">
                <a:solidFill>
                  <a:schemeClr val="bg1">
                    <a:alpha val="45000"/>
                  </a:schemeClr>
                </a:solidFill>
                <a:latin typeface="微软雅黑 Light" panose="020B0502040204020203" charset="-122"/>
                <a:ea typeface="微软雅黑 Light" panose="020B0502040204020203" charset="-122"/>
              </a:endParaRPr>
            </a:p>
          </p:txBody>
        </p:sp>
        <p:sp>
          <p:nvSpPr>
            <p:cNvPr id="9" name="矩形 8"/>
            <p:cNvSpPr/>
            <p:nvPr userDrawn="1"/>
          </p:nvSpPr>
          <p:spPr>
            <a:xfrm>
              <a:off x="1254182"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崇德博学</a:t>
              </a:r>
              <a:endParaRPr lang="zh-CN" altLang="en-US" sz="3200" dirty="0">
                <a:solidFill>
                  <a:schemeClr val="bg1">
                    <a:alpha val="45000"/>
                  </a:schemeClr>
                </a:solidFill>
                <a:latin typeface="微软雅黑 Light" panose="020B0502040204020203" charset="-122"/>
                <a:ea typeface="微软雅黑 Light" panose="020B0502040204020203" charset="-122"/>
              </a:endParaRPr>
            </a:p>
          </p:txBody>
        </p:sp>
        <p:grpSp>
          <p:nvGrpSpPr>
            <p:cNvPr id="270" name="组合 269"/>
            <p:cNvGrpSpPr/>
            <p:nvPr userDrawn="1"/>
          </p:nvGrpSpPr>
          <p:grpSpPr>
            <a:xfrm>
              <a:off x="0" y="5014037"/>
              <a:ext cx="2635754" cy="1843964"/>
              <a:chOff x="318274" y="5182561"/>
              <a:chExt cx="2073692" cy="1258766"/>
            </a:xfrm>
          </p:grpSpPr>
          <p:sp>
            <p:nvSpPr>
              <p:cNvPr id="551" name="任意多边形: 形状 550"/>
              <p:cNvSpPr/>
              <p:nvPr/>
            </p:nvSpPr>
            <p:spPr>
              <a:xfrm>
                <a:off x="318274"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2" name="组合 551"/>
              <p:cNvGrpSpPr/>
              <p:nvPr/>
            </p:nvGrpSpPr>
            <p:grpSpPr>
              <a:xfrm>
                <a:off x="337592" y="5190929"/>
                <a:ext cx="2050614" cy="1242031"/>
                <a:chOff x="2758492" y="2362038"/>
                <a:chExt cx="6963293" cy="4217577"/>
              </a:xfrm>
            </p:grpSpPr>
            <p:grpSp>
              <p:nvGrpSpPr>
                <p:cNvPr id="553" name="组合 552"/>
                <p:cNvGrpSpPr/>
                <p:nvPr/>
              </p:nvGrpSpPr>
              <p:grpSpPr>
                <a:xfrm>
                  <a:off x="2758492" y="2362038"/>
                  <a:ext cx="6963293" cy="4217577"/>
                  <a:chOff x="2758492" y="2362038"/>
                  <a:chExt cx="6963293" cy="4217577"/>
                </a:xfrm>
                <a:solidFill>
                  <a:schemeClr val="accent1"/>
                </a:solidFill>
              </p:grpSpPr>
              <p:sp>
                <p:nvSpPr>
                  <p:cNvPr id="560" name="任意多边形: 形状 559"/>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p:cNvGrpSpPr/>
                  <p:nvPr/>
                </p:nvGrpSpPr>
                <p:grpSpPr>
                  <a:xfrm>
                    <a:off x="2758492" y="2362038"/>
                    <a:ext cx="6963293" cy="4217577"/>
                    <a:chOff x="2530023" y="1368503"/>
                    <a:chExt cx="7168897" cy="4026556"/>
                  </a:xfrm>
                  <a:grpFill/>
                </p:grpSpPr>
                <p:sp>
                  <p:nvSpPr>
                    <p:cNvPr id="562" name="任意多边形: 形状 561"/>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4" name="任意多边形: 形状 553"/>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5" name="任意多边形: 形状 554"/>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6" name="任意多边形: 形状 555"/>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7" name="任意多边形: 形状 556"/>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8" name="任意多边形: 形状 557"/>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9" name="任意多边形: 形状 558"/>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sp>
        <p:nvSpPr>
          <p:cNvPr id="836" name="文本占位符 56"/>
          <p:cNvSpPr>
            <a:spLocks noGrp="1"/>
          </p:cNvSpPr>
          <p:nvPr userDrawn="1">
            <p:ph type="body" sz="quarter" idx="18" hasCustomPrompt="1"/>
          </p:nvPr>
        </p:nvSpPr>
        <p:spPr>
          <a:xfrm>
            <a:off x="5138850"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02">
    <p:spTree>
      <p:nvGrpSpPr>
        <p:cNvPr id="1" name=""/>
        <p:cNvGrpSpPr/>
        <p:nvPr/>
      </p:nvGrpSpPr>
      <p:grpSpPr>
        <a:xfrm>
          <a:off x="0" y="0"/>
          <a:ext cx="0" cy="0"/>
          <a:chOff x="0" y="0"/>
          <a:chExt cx="0" cy="0"/>
        </a:xfrm>
      </p:grpSpPr>
      <p:grpSp>
        <p:nvGrpSpPr>
          <p:cNvPr id="137" name="组合 136"/>
          <p:cNvGrpSpPr/>
          <p:nvPr userDrawn="1"/>
        </p:nvGrpSpPr>
        <p:grpSpPr>
          <a:xfrm>
            <a:off x="-16378" y="3246962"/>
            <a:ext cx="12224756" cy="3104337"/>
            <a:chOff x="-16378" y="3753663"/>
            <a:chExt cx="12224756" cy="3104337"/>
          </a:xfrm>
        </p:grpSpPr>
        <p:sp>
          <p:nvSpPr>
            <p:cNvPr id="138" name="任意多边形: 形状 137"/>
            <p:cNvSpPr/>
            <p:nvPr/>
          </p:nvSpPr>
          <p:spPr>
            <a:xfrm>
              <a:off x="-16378" y="3753663"/>
              <a:ext cx="12224756" cy="3104337"/>
            </a:xfrm>
            <a:custGeom>
              <a:avLst/>
              <a:gdLst/>
              <a:ahLst/>
              <a:cxnLst/>
              <a:rect l="0" t="0" r="0" b="0"/>
              <a:pathLst>
                <a:path w="12224756" h="3104337">
                  <a:moveTo>
                    <a:pt x="9910011" y="50208"/>
                  </a:moveTo>
                  <a:cubicBezTo>
                    <a:pt x="9907831" y="62732"/>
                    <a:pt x="9887769" y="119882"/>
                    <a:pt x="9865430" y="177208"/>
                  </a:cubicBezTo>
                  <a:lnTo>
                    <a:pt x="9824812" y="281438"/>
                  </a:lnTo>
                  <a:lnTo>
                    <a:pt x="9669787" y="287788"/>
                  </a:lnTo>
                  <a:cubicBezTo>
                    <a:pt x="9493224" y="295020"/>
                    <a:pt x="9500028" y="301546"/>
                    <a:pt x="9560054" y="182537"/>
                  </a:cubicBezTo>
                  <a:cubicBezTo>
                    <a:pt x="9591039" y="121103"/>
                    <a:pt x="9600552" y="59188"/>
                    <a:pt x="9579006" y="59188"/>
                  </a:cubicBezTo>
                  <a:cubicBezTo>
                    <a:pt x="9560731" y="59188"/>
                    <a:pt x="9462867" y="278738"/>
                    <a:pt x="9470032" y="303663"/>
                  </a:cubicBezTo>
                  <a:cubicBezTo>
                    <a:pt x="9475327" y="322087"/>
                    <a:pt x="9468059" y="325888"/>
                    <a:pt x="9427536" y="325888"/>
                  </a:cubicBezTo>
                  <a:cubicBezTo>
                    <a:pt x="9400650" y="325888"/>
                    <a:pt x="9335570" y="329530"/>
                    <a:pt x="9282914" y="333981"/>
                  </a:cubicBezTo>
                  <a:lnTo>
                    <a:pt x="9187176" y="342074"/>
                  </a:lnTo>
                  <a:lnTo>
                    <a:pt x="9186779" y="299056"/>
                  </a:lnTo>
                  <a:cubicBezTo>
                    <a:pt x="9186525" y="271506"/>
                    <a:pt x="9199711" y="237154"/>
                    <a:pt x="9223451" y="203519"/>
                  </a:cubicBezTo>
                  <a:cubicBezTo>
                    <a:pt x="9253834" y="160474"/>
                    <a:pt x="9259301" y="142147"/>
                    <a:pt x="9253766" y="101919"/>
                  </a:cubicBezTo>
                  <a:cubicBezTo>
                    <a:pt x="9247280" y="54781"/>
                    <a:pt x="9246233" y="53843"/>
                    <a:pt x="9227320" y="78238"/>
                  </a:cubicBezTo>
                  <a:cubicBezTo>
                    <a:pt x="9188698" y="128053"/>
                    <a:pt x="9111489" y="295050"/>
                    <a:pt x="9102547" y="348113"/>
                  </a:cubicBezTo>
                  <a:lnTo>
                    <a:pt x="9093450" y="402088"/>
                  </a:lnTo>
                  <a:lnTo>
                    <a:pt x="8966188" y="402088"/>
                  </a:lnTo>
                  <a:lnTo>
                    <a:pt x="8968437" y="341763"/>
                  </a:lnTo>
                  <a:cubicBezTo>
                    <a:pt x="8969966" y="300757"/>
                    <a:pt x="8982525" y="261628"/>
                    <a:pt x="9007653" y="219578"/>
                  </a:cubicBezTo>
                  <a:cubicBezTo>
                    <a:pt x="9036600" y="171141"/>
                    <a:pt x="9043143" y="147718"/>
                    <a:pt x="9037813" y="111628"/>
                  </a:cubicBezTo>
                  <a:lnTo>
                    <a:pt x="9031007" y="65538"/>
                  </a:lnTo>
                  <a:lnTo>
                    <a:pt x="9008553" y="107074"/>
                  </a:lnTo>
                  <a:cubicBezTo>
                    <a:pt x="8894356" y="318323"/>
                    <a:pt x="8878439" y="358914"/>
                    <a:pt x="8860316" y="485095"/>
                  </a:cubicBezTo>
                  <a:cubicBezTo>
                    <a:pt x="8803872" y="878073"/>
                    <a:pt x="8803416" y="884684"/>
                    <a:pt x="8809779" y="1218063"/>
                  </a:cubicBezTo>
                  <a:lnTo>
                    <a:pt x="8816020" y="1545088"/>
                  </a:lnTo>
                  <a:lnTo>
                    <a:pt x="8741272" y="1545088"/>
                  </a:lnTo>
                  <a:cubicBezTo>
                    <a:pt x="8689353" y="1545088"/>
                    <a:pt x="8653473" y="1537354"/>
                    <a:pt x="8623797" y="1519766"/>
                  </a:cubicBezTo>
                  <a:cubicBezTo>
                    <a:pt x="8591665" y="1500723"/>
                    <a:pt x="8566505" y="1496000"/>
                    <a:pt x="8522333" y="1500716"/>
                  </a:cubicBezTo>
                  <a:cubicBezTo>
                    <a:pt x="8490027" y="1504166"/>
                    <a:pt x="8446799" y="1503629"/>
                    <a:pt x="8426271" y="1499523"/>
                  </a:cubicBezTo>
                  <a:cubicBezTo>
                    <a:pt x="8393484" y="1492966"/>
                    <a:pt x="8389606" y="1487562"/>
                    <a:pt x="8394374" y="1455073"/>
                  </a:cubicBezTo>
                  <a:lnTo>
                    <a:pt x="8399803" y="1418088"/>
                  </a:lnTo>
                  <a:lnTo>
                    <a:pt x="8299937" y="1411565"/>
                  </a:lnTo>
                  <a:cubicBezTo>
                    <a:pt x="8245010" y="1407977"/>
                    <a:pt x="8190266" y="1404504"/>
                    <a:pt x="8178284" y="1403848"/>
                  </a:cubicBezTo>
                  <a:cubicBezTo>
                    <a:pt x="8158208" y="1402749"/>
                    <a:pt x="8158457" y="1398815"/>
                    <a:pt x="8181459" y="1353727"/>
                  </a:cubicBezTo>
                  <a:cubicBezTo>
                    <a:pt x="8195549" y="1326110"/>
                    <a:pt x="8203455" y="1292134"/>
                    <a:pt x="8199613" y="1275719"/>
                  </a:cubicBezTo>
                  <a:cubicBezTo>
                    <a:pt x="8192860" y="1246867"/>
                    <a:pt x="8192560" y="1246937"/>
                    <a:pt x="8161543" y="1284738"/>
                  </a:cubicBezTo>
                  <a:cubicBezTo>
                    <a:pt x="8144348" y="1305693"/>
                    <a:pt x="8126965" y="1344269"/>
                    <a:pt x="8122915" y="1370463"/>
                  </a:cubicBezTo>
                  <a:lnTo>
                    <a:pt x="8115550" y="1418088"/>
                  </a:lnTo>
                  <a:lnTo>
                    <a:pt x="8002235" y="1418088"/>
                  </a:lnTo>
                  <a:cubicBezTo>
                    <a:pt x="7939911" y="1418088"/>
                    <a:pt x="7888920" y="1414428"/>
                    <a:pt x="7888920" y="1409954"/>
                  </a:cubicBezTo>
                  <a:cubicBezTo>
                    <a:pt x="7888920" y="1405480"/>
                    <a:pt x="7901342" y="1376946"/>
                    <a:pt x="7916526" y="1346544"/>
                  </a:cubicBezTo>
                  <a:cubicBezTo>
                    <a:pt x="7960864" y="1257767"/>
                    <a:pt x="7924955" y="1258283"/>
                    <a:pt x="7857639" y="1347388"/>
                  </a:cubicBezTo>
                  <a:cubicBezTo>
                    <a:pt x="7829932" y="1384063"/>
                    <a:pt x="7822868" y="1386462"/>
                    <a:pt x="7736709" y="1388467"/>
                  </a:cubicBezTo>
                  <a:lnTo>
                    <a:pt x="7645205" y="1390597"/>
                  </a:lnTo>
                  <a:lnTo>
                    <a:pt x="7647526" y="1356717"/>
                  </a:lnTo>
                  <a:cubicBezTo>
                    <a:pt x="7648803" y="1338084"/>
                    <a:pt x="7650775" y="1311986"/>
                    <a:pt x="7651909" y="1298723"/>
                  </a:cubicBezTo>
                  <a:cubicBezTo>
                    <a:pt x="7655127" y="1261078"/>
                    <a:pt x="7642649" y="1272897"/>
                    <a:pt x="7611509" y="1336993"/>
                  </a:cubicBezTo>
                  <a:lnTo>
                    <a:pt x="7582857" y="1395967"/>
                  </a:lnTo>
                  <a:lnTo>
                    <a:pt x="7524566" y="1387978"/>
                  </a:lnTo>
                  <a:cubicBezTo>
                    <a:pt x="7492506" y="1383583"/>
                    <a:pt x="7449781" y="1379988"/>
                    <a:pt x="7429622" y="1379988"/>
                  </a:cubicBezTo>
                  <a:cubicBezTo>
                    <a:pt x="7393140" y="1379988"/>
                    <a:pt x="7393059" y="1379812"/>
                    <a:pt x="7412297" y="1342609"/>
                  </a:cubicBezTo>
                  <a:cubicBezTo>
                    <a:pt x="7438952" y="1291064"/>
                    <a:pt x="7414588" y="1280933"/>
                    <a:pt x="7379173" y="1328835"/>
                  </a:cubicBezTo>
                  <a:cubicBezTo>
                    <a:pt x="7352013" y="1365570"/>
                    <a:pt x="7346575" y="1367288"/>
                    <a:pt x="7257435" y="1367288"/>
                  </a:cubicBezTo>
                  <a:cubicBezTo>
                    <a:pt x="7169119" y="1367288"/>
                    <a:pt x="7164830" y="1365974"/>
                    <a:pt x="7177274" y="1342723"/>
                  </a:cubicBezTo>
                  <a:cubicBezTo>
                    <a:pt x="7197541" y="1304852"/>
                    <a:pt x="7194472" y="1284615"/>
                    <a:pt x="7171370" y="1303788"/>
                  </a:cubicBezTo>
                  <a:cubicBezTo>
                    <a:pt x="7154821" y="1317523"/>
                    <a:pt x="7152320" y="1310224"/>
                    <a:pt x="7152320" y="1248193"/>
                  </a:cubicBezTo>
                  <a:cubicBezTo>
                    <a:pt x="7152320" y="1179109"/>
                    <a:pt x="7151207" y="1176788"/>
                    <a:pt x="7118079" y="1176788"/>
                  </a:cubicBezTo>
                  <a:lnTo>
                    <a:pt x="7083837" y="1176788"/>
                  </a:lnTo>
                  <a:lnTo>
                    <a:pt x="7126736" y="1132528"/>
                  </a:lnTo>
                  <a:cubicBezTo>
                    <a:pt x="7150329" y="1108185"/>
                    <a:pt x="7166169" y="1084804"/>
                    <a:pt x="7161934" y="1080569"/>
                  </a:cubicBezTo>
                  <a:cubicBezTo>
                    <a:pt x="7146554" y="1065189"/>
                    <a:pt x="7102500" y="1090075"/>
                    <a:pt x="7058091" y="1139230"/>
                  </a:cubicBezTo>
                  <a:cubicBezTo>
                    <a:pt x="7019810" y="1181602"/>
                    <a:pt x="7004827" y="1189488"/>
                    <a:pt x="6962603" y="1189488"/>
                  </a:cubicBezTo>
                  <a:cubicBezTo>
                    <a:pt x="6899400" y="1189488"/>
                    <a:pt x="6890714" y="1175661"/>
                    <a:pt x="6930461" y="1138320"/>
                  </a:cubicBezTo>
                  <a:cubicBezTo>
                    <a:pt x="7003972" y="1069261"/>
                    <a:pt x="6937771" y="1069493"/>
                    <a:pt x="6852755" y="1138592"/>
                  </a:cubicBezTo>
                  <a:cubicBezTo>
                    <a:pt x="6798270" y="1182876"/>
                    <a:pt x="6782329" y="1189249"/>
                    <a:pt x="6726870" y="1188916"/>
                  </a:cubicBezTo>
                  <a:lnTo>
                    <a:pt x="6663370" y="1188534"/>
                  </a:lnTo>
                  <a:lnTo>
                    <a:pt x="6720222" y="1151672"/>
                  </a:lnTo>
                  <a:cubicBezTo>
                    <a:pt x="6751491" y="1131398"/>
                    <a:pt x="6773106" y="1110840"/>
                    <a:pt x="6768255" y="1105989"/>
                  </a:cubicBezTo>
                  <a:cubicBezTo>
                    <a:pt x="6752436" y="1090171"/>
                    <a:pt x="6683660" y="1127886"/>
                    <a:pt x="6639806" y="1176429"/>
                  </a:cubicBezTo>
                  <a:cubicBezTo>
                    <a:pt x="6604901" y="1215064"/>
                    <a:pt x="6585727" y="1225163"/>
                    <a:pt x="6536816" y="1230676"/>
                  </a:cubicBezTo>
                  <a:lnTo>
                    <a:pt x="6476717" y="1237450"/>
                  </a:lnTo>
                  <a:lnTo>
                    <a:pt x="6528768" y="1184413"/>
                  </a:lnTo>
                  <a:cubicBezTo>
                    <a:pt x="6593653" y="1118300"/>
                    <a:pt x="6597131" y="1095038"/>
                    <a:pt x="6539545" y="1112330"/>
                  </a:cubicBezTo>
                  <a:cubicBezTo>
                    <a:pt x="6516594" y="1119221"/>
                    <a:pt x="6473430" y="1152305"/>
                    <a:pt x="6442319" y="1186848"/>
                  </a:cubicBezTo>
                  <a:cubicBezTo>
                    <a:pt x="6392858" y="1241765"/>
                    <a:pt x="6381962" y="1248071"/>
                    <a:pt x="6348387" y="1241204"/>
                  </a:cubicBezTo>
                  <a:lnTo>
                    <a:pt x="6310405" y="1233436"/>
                  </a:lnTo>
                  <a:lnTo>
                    <a:pt x="6356713" y="1198116"/>
                  </a:lnTo>
                  <a:cubicBezTo>
                    <a:pt x="6408088" y="1158930"/>
                    <a:pt x="6419191" y="1124137"/>
                    <a:pt x="6376783" y="1135227"/>
                  </a:cubicBezTo>
                  <a:cubicBezTo>
                    <a:pt x="6362353" y="1139001"/>
                    <a:pt x="6320727" y="1169342"/>
                    <a:pt x="6284280" y="1202652"/>
                  </a:cubicBezTo>
                  <a:cubicBezTo>
                    <a:pt x="6229976" y="1252283"/>
                    <a:pt x="6211716" y="1262012"/>
                    <a:pt x="6183129" y="1256547"/>
                  </a:cubicBezTo>
                  <a:lnTo>
                    <a:pt x="6148244" y="1249879"/>
                  </a:lnTo>
                  <a:lnTo>
                    <a:pt x="6199432" y="1212235"/>
                  </a:lnTo>
                  <a:cubicBezTo>
                    <a:pt x="6227585" y="1191530"/>
                    <a:pt x="6250620" y="1169370"/>
                    <a:pt x="6250620" y="1162989"/>
                  </a:cubicBezTo>
                  <a:cubicBezTo>
                    <a:pt x="6250620" y="1132275"/>
                    <a:pt x="6188008" y="1157853"/>
                    <a:pt x="6121419" y="1215770"/>
                  </a:cubicBezTo>
                  <a:cubicBezTo>
                    <a:pt x="6057562" y="1271311"/>
                    <a:pt x="6042863" y="1278723"/>
                    <a:pt x="6014370" y="1269745"/>
                  </a:cubicBezTo>
                  <a:cubicBezTo>
                    <a:pt x="5981993" y="1259543"/>
                    <a:pt x="5982618" y="1258605"/>
                    <a:pt x="6046132" y="1222053"/>
                  </a:cubicBezTo>
                  <a:cubicBezTo>
                    <a:pt x="6117311" y="1181089"/>
                    <a:pt x="6127248" y="1164088"/>
                    <a:pt x="6080011" y="1164088"/>
                  </a:cubicBezTo>
                  <a:cubicBezTo>
                    <a:pt x="6061937" y="1164088"/>
                    <a:pt x="6016247" y="1190456"/>
                    <a:pt x="5969980" y="1227588"/>
                  </a:cubicBezTo>
                  <a:cubicBezTo>
                    <a:pt x="5926462" y="1262513"/>
                    <a:pt x="5882096" y="1291088"/>
                    <a:pt x="5871387" y="1291088"/>
                  </a:cubicBezTo>
                  <a:cubicBezTo>
                    <a:pt x="5860678" y="1291088"/>
                    <a:pt x="5875902" y="1273449"/>
                    <a:pt x="5905218" y="1251889"/>
                  </a:cubicBezTo>
                  <a:cubicBezTo>
                    <a:pt x="5997065" y="1184345"/>
                    <a:pt x="5961004" y="1147060"/>
                    <a:pt x="5862790" y="1208022"/>
                  </a:cubicBezTo>
                  <a:cubicBezTo>
                    <a:pt x="5835114" y="1225200"/>
                    <a:pt x="5810155" y="1242346"/>
                    <a:pt x="5807327" y="1246122"/>
                  </a:cubicBezTo>
                  <a:cubicBezTo>
                    <a:pt x="5804498" y="1249898"/>
                    <a:pt x="5812527" y="1241558"/>
                    <a:pt x="5825170" y="1227588"/>
                  </a:cubicBezTo>
                  <a:cubicBezTo>
                    <a:pt x="5847676" y="1202718"/>
                    <a:pt x="5847352" y="1202188"/>
                    <a:pt x="5809643" y="1202188"/>
                  </a:cubicBezTo>
                  <a:cubicBezTo>
                    <a:pt x="5788461" y="1202188"/>
                    <a:pt x="5764016" y="1210761"/>
                    <a:pt x="5755320" y="1221238"/>
                  </a:cubicBezTo>
                  <a:cubicBezTo>
                    <a:pt x="5737799" y="1242350"/>
                    <a:pt x="5711153" y="1247679"/>
                    <a:pt x="5723570" y="1227588"/>
                  </a:cubicBezTo>
                  <a:cubicBezTo>
                    <a:pt x="5735042" y="1209026"/>
                    <a:pt x="5708712" y="1212068"/>
                    <a:pt x="5665789" y="1234264"/>
                  </a:cubicBezTo>
                  <a:cubicBezTo>
                    <a:pt x="5644312" y="1245371"/>
                    <a:pt x="5628320" y="1248081"/>
                    <a:pt x="5628320" y="1240614"/>
                  </a:cubicBezTo>
                  <a:cubicBezTo>
                    <a:pt x="5628320" y="1220519"/>
                    <a:pt x="5582604" y="1225210"/>
                    <a:pt x="5564373" y="1247176"/>
                  </a:cubicBezTo>
                  <a:cubicBezTo>
                    <a:pt x="5554415" y="1259176"/>
                    <a:pt x="5543565" y="1262214"/>
                    <a:pt x="5536369" y="1255018"/>
                  </a:cubicBezTo>
                  <a:cubicBezTo>
                    <a:pt x="5521931" y="1240579"/>
                    <a:pt x="5360745" y="1272504"/>
                    <a:pt x="5299063" y="1302019"/>
                  </a:cubicBezTo>
                  <a:cubicBezTo>
                    <a:pt x="5235670" y="1332353"/>
                    <a:pt x="4976183" y="1584789"/>
                    <a:pt x="4844648" y="1744086"/>
                  </a:cubicBezTo>
                  <a:cubicBezTo>
                    <a:pt x="4651238" y="1978317"/>
                    <a:pt x="4539743" y="2171108"/>
                    <a:pt x="4489674" y="2357888"/>
                  </a:cubicBezTo>
                  <a:lnTo>
                    <a:pt x="4460736" y="2465838"/>
                  </a:lnTo>
                  <a:lnTo>
                    <a:pt x="4466270" y="2059438"/>
                  </a:lnTo>
                  <a:lnTo>
                    <a:pt x="4336095" y="2062183"/>
                  </a:lnTo>
                  <a:cubicBezTo>
                    <a:pt x="4264499" y="2063693"/>
                    <a:pt x="4203053" y="2066551"/>
                    <a:pt x="4199548" y="2068533"/>
                  </a:cubicBezTo>
                  <a:cubicBezTo>
                    <a:pt x="4196043" y="2070516"/>
                    <a:pt x="4097460" y="2072319"/>
                    <a:pt x="3980473" y="2072540"/>
                  </a:cubicBezTo>
                  <a:cubicBezTo>
                    <a:pt x="3655566" y="2073154"/>
                    <a:pt x="2709458" y="2135617"/>
                    <a:pt x="2687149" y="2157926"/>
                  </a:cubicBezTo>
                  <a:cubicBezTo>
                    <a:pt x="2682547" y="2162528"/>
                    <a:pt x="2682391" y="2175696"/>
                    <a:pt x="2686801" y="2187189"/>
                  </a:cubicBezTo>
                  <a:cubicBezTo>
                    <a:pt x="2693815" y="2205468"/>
                    <a:pt x="2707536" y="2206730"/>
                    <a:pt x="2796322" y="2197262"/>
                  </a:cubicBezTo>
                  <a:lnTo>
                    <a:pt x="2897824" y="2186438"/>
                  </a:lnTo>
                  <a:lnTo>
                    <a:pt x="2896819" y="2224538"/>
                  </a:lnTo>
                  <a:cubicBezTo>
                    <a:pt x="2896267" y="2245493"/>
                    <a:pt x="2895790" y="2258352"/>
                    <a:pt x="2895759" y="2253113"/>
                  </a:cubicBezTo>
                  <a:cubicBezTo>
                    <a:pt x="2895728" y="2247874"/>
                    <a:pt x="2839030" y="2243588"/>
                    <a:pt x="2769762" y="2243588"/>
                  </a:cubicBezTo>
                  <a:cubicBezTo>
                    <a:pt x="2652287" y="2243588"/>
                    <a:pt x="2643820" y="2241880"/>
                    <a:pt x="2643820" y="2218188"/>
                  </a:cubicBezTo>
                  <a:cubicBezTo>
                    <a:pt x="2643820" y="2193998"/>
                    <a:pt x="2635353" y="2192788"/>
                    <a:pt x="2466020" y="2192788"/>
                  </a:cubicBezTo>
                  <a:cubicBezTo>
                    <a:pt x="2368230" y="2192788"/>
                    <a:pt x="2284516" y="2197074"/>
                    <a:pt x="2279990" y="2202313"/>
                  </a:cubicBezTo>
                  <a:cubicBezTo>
                    <a:pt x="2267674" y="2216566"/>
                    <a:pt x="2266137" y="2240723"/>
                    <a:pt x="2271050" y="2342818"/>
                  </a:cubicBezTo>
                  <a:lnTo>
                    <a:pt x="2275520" y="2435697"/>
                  </a:lnTo>
                  <a:lnTo>
                    <a:pt x="2182740" y="2415038"/>
                  </a:lnTo>
                  <a:lnTo>
                    <a:pt x="2187086" y="2224538"/>
                  </a:lnTo>
                  <a:cubicBezTo>
                    <a:pt x="2189475" y="2119763"/>
                    <a:pt x="2191777" y="1999748"/>
                    <a:pt x="2192200" y="1957838"/>
                  </a:cubicBezTo>
                  <a:lnTo>
                    <a:pt x="2192970" y="1881638"/>
                  </a:lnTo>
                  <a:lnTo>
                    <a:pt x="2088195" y="1884318"/>
                  </a:lnTo>
                  <a:cubicBezTo>
                    <a:pt x="1992096" y="1886777"/>
                    <a:pt x="1983420" y="1889143"/>
                    <a:pt x="1983420" y="1912893"/>
                  </a:cubicBezTo>
                  <a:cubicBezTo>
                    <a:pt x="1983420" y="1936487"/>
                    <a:pt x="1975519" y="1938788"/>
                    <a:pt x="1894520" y="1938788"/>
                  </a:cubicBezTo>
                  <a:cubicBezTo>
                    <a:pt x="1813476" y="1938788"/>
                    <a:pt x="1805620" y="1936496"/>
                    <a:pt x="1805620" y="1912854"/>
                  </a:cubicBezTo>
                  <a:cubicBezTo>
                    <a:pt x="1805620" y="1889051"/>
                    <a:pt x="1797011" y="1886703"/>
                    <a:pt x="1700845" y="1884279"/>
                  </a:cubicBezTo>
                  <a:lnTo>
                    <a:pt x="1596070" y="1881638"/>
                  </a:lnTo>
                  <a:lnTo>
                    <a:pt x="1600720" y="1992382"/>
                  </a:lnTo>
                  <a:lnTo>
                    <a:pt x="1407895" y="1978463"/>
                  </a:lnTo>
                  <a:cubicBezTo>
                    <a:pt x="1301841" y="1970808"/>
                    <a:pt x="1042191" y="1963808"/>
                    <a:pt x="830895" y="1962908"/>
                  </a:cubicBezTo>
                  <a:lnTo>
                    <a:pt x="446720" y="1961270"/>
                  </a:lnTo>
                  <a:lnTo>
                    <a:pt x="446720" y="1911929"/>
                  </a:lnTo>
                  <a:cubicBezTo>
                    <a:pt x="446720" y="1863483"/>
                    <a:pt x="445742" y="1862457"/>
                    <a:pt x="392745" y="1855352"/>
                  </a:cubicBezTo>
                  <a:cubicBezTo>
                    <a:pt x="363059" y="1851372"/>
                    <a:pt x="275905" y="1843345"/>
                    <a:pt x="199070" y="1837514"/>
                  </a:cubicBezTo>
                  <a:cubicBezTo>
                    <a:pt x="122235" y="1831683"/>
                    <a:pt x="49369" y="1825701"/>
                    <a:pt x="37145" y="1824219"/>
                  </a:cubicBezTo>
                  <a:cubicBezTo>
                    <a:pt x="891" y="1819825"/>
                    <a:pt x="11886" y="1844119"/>
                    <a:pt x="49011" y="1850437"/>
                  </a:cubicBezTo>
                  <a:cubicBezTo>
                    <a:pt x="67760" y="1853628"/>
                    <a:pt x="88239" y="1866239"/>
                    <a:pt x="94519" y="1878463"/>
                  </a:cubicBezTo>
                  <a:cubicBezTo>
                    <a:pt x="104124" y="1897160"/>
                    <a:pt x="100056" y="1900688"/>
                    <a:pt x="68895" y="1900688"/>
                  </a:cubicBezTo>
                  <a:cubicBezTo>
                    <a:pt x="15035" y="1900688"/>
                    <a:pt x="10223" y="1913446"/>
                    <a:pt x="48868" y="1953782"/>
                  </a:cubicBezTo>
                  <a:lnTo>
                    <a:pt x="83172" y="1989588"/>
                  </a:lnTo>
                  <a:lnTo>
                    <a:pt x="49046" y="1989588"/>
                  </a:lnTo>
                  <a:cubicBezTo>
                    <a:pt x="30277" y="1989588"/>
                    <a:pt x="14920" y="1995303"/>
                    <a:pt x="14920" y="2002288"/>
                  </a:cubicBezTo>
                  <a:cubicBezTo>
                    <a:pt x="14920" y="2009273"/>
                    <a:pt x="32732" y="2014988"/>
                    <a:pt x="54501" y="2014988"/>
                  </a:cubicBezTo>
                  <a:cubicBezTo>
                    <a:pt x="89067" y="2014988"/>
                    <a:pt x="92308" y="2017804"/>
                    <a:pt x="80075" y="2037213"/>
                  </a:cubicBezTo>
                  <a:cubicBezTo>
                    <a:pt x="72370" y="2049437"/>
                    <a:pt x="68846" y="2080869"/>
                    <a:pt x="72243" y="2107063"/>
                  </a:cubicBezTo>
                  <a:cubicBezTo>
                    <a:pt x="75797" y="2134464"/>
                    <a:pt x="73027" y="2154688"/>
                    <a:pt x="65720" y="2154688"/>
                  </a:cubicBezTo>
                  <a:cubicBezTo>
                    <a:pt x="58735" y="2154688"/>
                    <a:pt x="53020" y="2132439"/>
                    <a:pt x="53020" y="2105247"/>
                  </a:cubicBezTo>
                  <a:cubicBezTo>
                    <a:pt x="53020" y="2071359"/>
                    <a:pt x="46029" y="2051898"/>
                    <a:pt x="30795" y="2043384"/>
                  </a:cubicBezTo>
                  <a:cubicBezTo>
                    <a:pt x="10075" y="2031804"/>
                    <a:pt x="8570" y="2043540"/>
                    <a:pt x="8570" y="2216650"/>
                  </a:cubicBezTo>
                  <a:cubicBezTo>
                    <a:pt x="8570" y="2389489"/>
                    <a:pt x="9229" y="2394649"/>
                    <a:pt x="18095" y="2291213"/>
                  </a:cubicBezTo>
                  <a:cubicBezTo>
                    <a:pt x="27312" y="2183686"/>
                    <a:pt x="28648" y="2180088"/>
                    <a:pt x="59370" y="2180088"/>
                  </a:cubicBezTo>
                  <a:cubicBezTo>
                    <a:pt x="97660" y="2180088"/>
                    <a:pt x="97937" y="2181801"/>
                    <a:pt x="65798" y="2219911"/>
                  </a:cubicBezTo>
                  <a:cubicBezTo>
                    <a:pt x="34420" y="2257120"/>
                    <a:pt x="34381" y="2265081"/>
                    <a:pt x="65323" y="2317149"/>
                  </a:cubicBezTo>
                  <a:cubicBezTo>
                    <a:pt x="112382" y="2396339"/>
                    <a:pt x="109664" y="2497588"/>
                    <a:pt x="60478" y="2497588"/>
                  </a:cubicBezTo>
                  <a:cubicBezTo>
                    <a:pt x="32065" y="2497588"/>
                    <a:pt x="8367" y="2534215"/>
                    <a:pt x="25618" y="2551466"/>
                  </a:cubicBezTo>
                  <a:cubicBezTo>
                    <a:pt x="33704" y="2559552"/>
                    <a:pt x="40320" y="2582705"/>
                    <a:pt x="40320" y="2602917"/>
                  </a:cubicBezTo>
                  <a:cubicBezTo>
                    <a:pt x="40320" y="2628985"/>
                    <a:pt x="47702" y="2641596"/>
                    <a:pt x="65720" y="2646308"/>
                  </a:cubicBezTo>
                  <a:cubicBezTo>
                    <a:pt x="79690" y="2649961"/>
                    <a:pt x="88060" y="2653713"/>
                    <a:pt x="84320" y="2654644"/>
                  </a:cubicBezTo>
                  <a:cubicBezTo>
                    <a:pt x="80580" y="2655576"/>
                    <a:pt x="72662" y="2673125"/>
                    <a:pt x="66724" y="2693643"/>
                  </a:cubicBezTo>
                  <a:cubicBezTo>
                    <a:pt x="56897" y="2727601"/>
                    <a:pt x="59782" y="2733014"/>
                    <a:pt x="98878" y="2753968"/>
                  </a:cubicBezTo>
                  <a:cubicBezTo>
                    <a:pt x="122501" y="2766629"/>
                    <a:pt x="152967" y="2776988"/>
                    <a:pt x="166581" y="2776988"/>
                  </a:cubicBezTo>
                  <a:cubicBezTo>
                    <a:pt x="180314" y="2776988"/>
                    <a:pt x="195883" y="2789188"/>
                    <a:pt x="201552" y="2804392"/>
                  </a:cubicBezTo>
                  <a:cubicBezTo>
                    <a:pt x="207172" y="2819464"/>
                    <a:pt x="224567" y="2840827"/>
                    <a:pt x="240209" y="2851866"/>
                  </a:cubicBezTo>
                  <a:cubicBezTo>
                    <a:pt x="266687" y="2870553"/>
                    <a:pt x="270627" y="2870032"/>
                    <a:pt x="297359" y="2844312"/>
                  </a:cubicBezTo>
                  <a:cubicBezTo>
                    <a:pt x="332380" y="2810617"/>
                    <a:pt x="325658" y="2796038"/>
                    <a:pt x="275101" y="2796038"/>
                  </a:cubicBezTo>
                  <a:cubicBezTo>
                    <a:pt x="248002" y="2796038"/>
                    <a:pt x="239896" y="2791599"/>
                    <a:pt x="247329" y="2780829"/>
                  </a:cubicBezTo>
                  <a:cubicBezTo>
                    <a:pt x="253142" y="2772406"/>
                    <a:pt x="251601" y="2753988"/>
                    <a:pt x="243876" y="2739554"/>
                  </a:cubicBezTo>
                  <a:cubicBezTo>
                    <a:pt x="226139" y="2706411"/>
                    <a:pt x="243814" y="2706099"/>
                    <a:pt x="281620" y="2738888"/>
                  </a:cubicBezTo>
                  <a:cubicBezTo>
                    <a:pt x="297728" y="2752858"/>
                    <a:pt x="327653" y="2764288"/>
                    <a:pt x="348122" y="2764288"/>
                  </a:cubicBezTo>
                  <a:cubicBezTo>
                    <a:pt x="379509" y="2764288"/>
                    <a:pt x="383523" y="2760807"/>
                    <a:pt x="373759" y="2742063"/>
                  </a:cubicBezTo>
                  <a:cubicBezTo>
                    <a:pt x="367391" y="2729839"/>
                    <a:pt x="352627" y="2720869"/>
                    <a:pt x="340950" y="2722130"/>
                  </a:cubicBezTo>
                  <a:cubicBezTo>
                    <a:pt x="329274" y="2723390"/>
                    <a:pt x="319720" y="2721355"/>
                    <a:pt x="319720" y="2717608"/>
                  </a:cubicBezTo>
                  <a:cubicBezTo>
                    <a:pt x="319720" y="2708007"/>
                    <a:pt x="386786" y="2656338"/>
                    <a:pt x="399248" y="2656338"/>
                  </a:cubicBezTo>
                  <a:cubicBezTo>
                    <a:pt x="404912" y="2656338"/>
                    <a:pt x="414260" y="2648711"/>
                    <a:pt x="420021" y="2639389"/>
                  </a:cubicBezTo>
                  <a:cubicBezTo>
                    <a:pt x="427791" y="2626817"/>
                    <a:pt x="432483" y="2630040"/>
                    <a:pt x="438192" y="2651870"/>
                  </a:cubicBezTo>
                  <a:cubicBezTo>
                    <a:pt x="442425" y="2668057"/>
                    <a:pt x="440360" y="2686828"/>
                    <a:pt x="433604" y="2693584"/>
                  </a:cubicBezTo>
                  <a:cubicBezTo>
                    <a:pt x="406709" y="2720479"/>
                    <a:pt x="420659" y="2737674"/>
                    <a:pt x="462595" y="2729319"/>
                  </a:cubicBezTo>
                  <a:cubicBezTo>
                    <a:pt x="492715" y="2723318"/>
                    <a:pt x="516917" y="2728473"/>
                    <a:pt x="552146" y="2748393"/>
                  </a:cubicBezTo>
                  <a:cubicBezTo>
                    <a:pt x="578698" y="2763407"/>
                    <a:pt x="608124" y="2772736"/>
                    <a:pt x="617537" y="2769124"/>
                  </a:cubicBezTo>
                  <a:cubicBezTo>
                    <a:pt x="638238" y="2761180"/>
                    <a:pt x="655660" y="2784642"/>
                    <a:pt x="637427" y="2795910"/>
                  </a:cubicBezTo>
                  <a:cubicBezTo>
                    <a:pt x="630328" y="2800297"/>
                    <a:pt x="624520" y="2818504"/>
                    <a:pt x="624520" y="2836369"/>
                  </a:cubicBezTo>
                  <a:cubicBezTo>
                    <a:pt x="624520" y="2862598"/>
                    <a:pt x="619631" y="2867572"/>
                    <a:pt x="599120" y="2862208"/>
                  </a:cubicBezTo>
                  <a:cubicBezTo>
                    <a:pt x="568852" y="2854293"/>
                    <a:pt x="565983" y="2869057"/>
                    <a:pt x="593371" y="2891787"/>
                  </a:cubicBezTo>
                  <a:cubicBezTo>
                    <a:pt x="610905" y="2906339"/>
                    <a:pt x="610563" y="2908509"/>
                    <a:pt x="590196" y="2911934"/>
                  </a:cubicBezTo>
                  <a:cubicBezTo>
                    <a:pt x="569643" y="2915391"/>
                    <a:pt x="568435" y="2924039"/>
                    <a:pt x="578064" y="2998780"/>
                  </a:cubicBezTo>
                  <a:lnTo>
                    <a:pt x="588757" y="3081788"/>
                  </a:lnTo>
                  <a:lnTo>
                    <a:pt x="428839" y="3081788"/>
                  </a:lnTo>
                  <a:cubicBezTo>
                    <a:pt x="340883" y="3081788"/>
                    <a:pt x="268920" y="3078418"/>
                    <a:pt x="268920" y="3074299"/>
                  </a:cubicBezTo>
                  <a:cubicBezTo>
                    <a:pt x="268920" y="3070180"/>
                    <a:pt x="278921" y="3053135"/>
                    <a:pt x="291145" y="3036421"/>
                  </a:cubicBezTo>
                  <a:cubicBezTo>
                    <a:pt x="311926" y="3008007"/>
                    <a:pt x="311965" y="3005932"/>
                    <a:pt x="291744" y="3004486"/>
                  </a:cubicBezTo>
                  <a:cubicBezTo>
                    <a:pt x="272357" y="3003099"/>
                    <a:pt x="272840" y="2999257"/>
                    <a:pt x="296415" y="2967371"/>
                  </a:cubicBezTo>
                  <a:cubicBezTo>
                    <a:pt x="326459" y="2926733"/>
                    <a:pt x="318982" y="2903988"/>
                    <a:pt x="275579" y="2903988"/>
                  </a:cubicBezTo>
                  <a:cubicBezTo>
                    <a:pt x="259111" y="2903988"/>
                    <a:pt x="243394" y="2897261"/>
                    <a:pt x="240654" y="2889039"/>
                  </a:cubicBezTo>
                  <a:cubicBezTo>
                    <a:pt x="230699" y="2859174"/>
                    <a:pt x="205267" y="2894082"/>
                    <a:pt x="199148" y="2946013"/>
                  </a:cubicBezTo>
                  <a:cubicBezTo>
                    <a:pt x="194609" y="2984532"/>
                    <a:pt x="199665" y="3010642"/>
                    <a:pt x="217445" y="3040513"/>
                  </a:cubicBezTo>
                  <a:lnTo>
                    <a:pt x="242014" y="3081788"/>
                  </a:lnTo>
                  <a:lnTo>
                    <a:pt x="153867" y="3081788"/>
                  </a:lnTo>
                  <a:cubicBezTo>
                    <a:pt x="76751" y="3081788"/>
                    <a:pt x="65720" y="3078865"/>
                    <a:pt x="65720" y="3058427"/>
                  </a:cubicBezTo>
                  <a:cubicBezTo>
                    <a:pt x="65720" y="3031880"/>
                    <a:pt x="113938" y="2986791"/>
                    <a:pt x="140537" y="2988465"/>
                  </a:cubicBezTo>
                  <a:cubicBezTo>
                    <a:pt x="154760" y="2989360"/>
                    <a:pt x="155345" y="2995470"/>
                    <a:pt x="143538" y="3019807"/>
                  </a:cubicBezTo>
                  <a:cubicBezTo>
                    <a:pt x="130557" y="3046563"/>
                    <a:pt x="131164" y="3048195"/>
                    <a:pt x="148818" y="3034000"/>
                  </a:cubicBezTo>
                  <a:cubicBezTo>
                    <a:pt x="164781" y="3021165"/>
                    <a:pt x="166718" y="3005947"/>
                    <a:pt x="158517" y="2957800"/>
                  </a:cubicBezTo>
                  <a:lnTo>
                    <a:pt x="148270" y="2897638"/>
                  </a:lnTo>
                  <a:lnTo>
                    <a:pt x="92349" y="2900038"/>
                  </a:lnTo>
                  <a:cubicBezTo>
                    <a:pt x="27815" y="2902807"/>
                    <a:pt x="0" y="2915993"/>
                    <a:pt x="8764" y="2939663"/>
                  </a:cubicBezTo>
                  <a:cubicBezTo>
                    <a:pt x="12150" y="2948806"/>
                    <a:pt x="20105" y="2953082"/>
                    <a:pt x="26443" y="2949165"/>
                  </a:cubicBezTo>
                  <a:cubicBezTo>
                    <a:pt x="40223" y="2940649"/>
                    <a:pt x="38235" y="3066287"/>
                    <a:pt x="24445" y="3075455"/>
                  </a:cubicBezTo>
                  <a:cubicBezTo>
                    <a:pt x="19206" y="3078938"/>
                    <a:pt x="14920" y="3087503"/>
                    <a:pt x="14920" y="3094488"/>
                  </a:cubicBezTo>
                  <a:cubicBezTo>
                    <a:pt x="14920" y="3102948"/>
                    <a:pt x="1663401" y="3104336"/>
                    <a:pt x="4952045" y="3098648"/>
                  </a:cubicBezTo>
                  <a:cubicBezTo>
                    <a:pt x="7667464" y="3093950"/>
                    <a:pt x="9651998" y="3086185"/>
                    <a:pt x="9362120" y="3081391"/>
                  </a:cubicBezTo>
                  <a:cubicBezTo>
                    <a:pt x="9072242" y="3076596"/>
                    <a:pt x="8701951" y="3071160"/>
                    <a:pt x="8539250" y="3069309"/>
                  </a:cubicBezTo>
                  <a:cubicBezTo>
                    <a:pt x="8376549" y="3067459"/>
                    <a:pt x="8245535" y="3063840"/>
                    <a:pt x="8248107" y="3061268"/>
                  </a:cubicBezTo>
                  <a:cubicBezTo>
                    <a:pt x="8253033" y="3056342"/>
                    <a:pt x="9780476" y="3065605"/>
                    <a:pt x="11295704" y="3079750"/>
                  </a:cubicBezTo>
                  <a:cubicBezTo>
                    <a:pt x="11789897" y="3084363"/>
                    <a:pt x="12197090" y="3087042"/>
                    <a:pt x="12200579" y="3085703"/>
                  </a:cubicBezTo>
                  <a:cubicBezTo>
                    <a:pt x="12224755" y="3076422"/>
                    <a:pt x="11566254" y="3060997"/>
                    <a:pt x="10987720" y="3057294"/>
                  </a:cubicBezTo>
                  <a:cubicBezTo>
                    <a:pt x="10607038" y="3054857"/>
                    <a:pt x="10272710" y="3051511"/>
                    <a:pt x="10244770" y="3049857"/>
                  </a:cubicBezTo>
                  <a:cubicBezTo>
                    <a:pt x="10216830" y="3048204"/>
                    <a:pt x="9873930" y="3042718"/>
                    <a:pt x="9482770" y="3037667"/>
                  </a:cubicBezTo>
                  <a:cubicBezTo>
                    <a:pt x="9091610" y="3032616"/>
                    <a:pt x="8768713" y="3025399"/>
                    <a:pt x="8765220" y="3021628"/>
                  </a:cubicBezTo>
                  <a:cubicBezTo>
                    <a:pt x="8758310" y="3014167"/>
                    <a:pt x="9484457" y="3022558"/>
                    <a:pt x="10851195" y="3045731"/>
                  </a:cubicBezTo>
                  <a:lnTo>
                    <a:pt x="11724320" y="3060536"/>
                  </a:lnTo>
                  <a:lnTo>
                    <a:pt x="11724320" y="3033062"/>
                  </a:lnTo>
                  <a:cubicBezTo>
                    <a:pt x="11724320" y="3017951"/>
                    <a:pt x="11729400" y="3005588"/>
                    <a:pt x="11735609" y="3005588"/>
                  </a:cubicBezTo>
                  <a:cubicBezTo>
                    <a:pt x="11741818" y="3005588"/>
                    <a:pt x="11743247" y="3012732"/>
                    <a:pt x="11738784" y="3021463"/>
                  </a:cubicBezTo>
                  <a:cubicBezTo>
                    <a:pt x="11732516" y="3033726"/>
                    <a:pt x="11784854" y="3039571"/>
                    <a:pt x="11968795" y="3047149"/>
                  </a:cubicBezTo>
                  <a:cubicBezTo>
                    <a:pt x="12177859" y="3055764"/>
                    <a:pt x="12206920" y="3054601"/>
                    <a:pt x="12206920" y="3037624"/>
                  </a:cubicBezTo>
                  <a:cubicBezTo>
                    <a:pt x="12206920" y="3022591"/>
                    <a:pt x="12183602" y="3016306"/>
                    <a:pt x="12102145" y="3009382"/>
                  </a:cubicBezTo>
                  <a:lnTo>
                    <a:pt x="11997370" y="3000476"/>
                  </a:lnTo>
                  <a:lnTo>
                    <a:pt x="12102145" y="3002498"/>
                  </a:lnTo>
                  <a:cubicBezTo>
                    <a:pt x="12186393" y="3004124"/>
                    <a:pt x="12206920" y="3000892"/>
                    <a:pt x="12206920" y="2986004"/>
                  </a:cubicBezTo>
                  <a:cubicBezTo>
                    <a:pt x="12206920" y="2970514"/>
                    <a:pt x="12171880" y="2967488"/>
                    <a:pt x="11992501" y="2967488"/>
                  </a:cubicBezTo>
                  <a:cubicBezTo>
                    <a:pt x="11790102" y="2967488"/>
                    <a:pt x="11777717" y="2966090"/>
                    <a:pt x="11771562" y="2942555"/>
                  </a:cubicBezTo>
                  <a:cubicBezTo>
                    <a:pt x="11759673" y="2897091"/>
                    <a:pt x="11776764" y="2880837"/>
                    <a:pt x="11819442" y="2897022"/>
                  </a:cubicBezTo>
                  <a:cubicBezTo>
                    <a:pt x="11847316" y="2907593"/>
                    <a:pt x="11852866" y="2914233"/>
                    <a:pt x="11840311" y="2921993"/>
                  </a:cubicBezTo>
                  <a:cubicBezTo>
                    <a:pt x="11813546" y="2938535"/>
                    <a:pt x="11832815" y="2941260"/>
                    <a:pt x="12025945" y="2948243"/>
                  </a:cubicBezTo>
                  <a:cubicBezTo>
                    <a:pt x="12200635" y="2954561"/>
                    <a:pt x="12206920" y="2953906"/>
                    <a:pt x="12206920" y="2929388"/>
                  </a:cubicBezTo>
                  <a:cubicBezTo>
                    <a:pt x="12206920" y="2898821"/>
                    <a:pt x="12197122" y="2895315"/>
                    <a:pt x="12098970" y="2890760"/>
                  </a:cubicBezTo>
                  <a:cubicBezTo>
                    <a:pt x="12057060" y="2888815"/>
                    <a:pt x="12044201" y="2887776"/>
                    <a:pt x="12070395" y="2888451"/>
                  </a:cubicBezTo>
                  <a:cubicBezTo>
                    <a:pt x="12109064" y="2889448"/>
                    <a:pt x="12118020" y="2885164"/>
                    <a:pt x="12118020" y="2865674"/>
                  </a:cubicBezTo>
                  <a:cubicBezTo>
                    <a:pt x="12118020" y="2842727"/>
                    <a:pt x="12119663" y="2842612"/>
                    <a:pt x="12155300" y="2863065"/>
                  </a:cubicBezTo>
                  <a:cubicBezTo>
                    <a:pt x="12196519" y="2886722"/>
                    <a:pt x="12219552" y="2877361"/>
                    <a:pt x="12194475" y="2847145"/>
                  </a:cubicBezTo>
                  <a:cubicBezTo>
                    <a:pt x="12183489" y="2833907"/>
                    <a:pt x="12182917" y="2827788"/>
                    <a:pt x="12192665" y="2827788"/>
                  </a:cubicBezTo>
                  <a:cubicBezTo>
                    <a:pt x="12200505" y="2827788"/>
                    <a:pt x="12206920" y="2816358"/>
                    <a:pt x="12206920" y="2802388"/>
                  </a:cubicBezTo>
                  <a:cubicBezTo>
                    <a:pt x="12206920" y="2781826"/>
                    <a:pt x="12198453" y="2776988"/>
                    <a:pt x="12162470" y="2776988"/>
                  </a:cubicBezTo>
                  <a:cubicBezTo>
                    <a:pt x="12131425" y="2776988"/>
                    <a:pt x="12118020" y="2771243"/>
                    <a:pt x="12118020" y="2757938"/>
                  </a:cubicBezTo>
                  <a:cubicBezTo>
                    <a:pt x="12118020" y="2744633"/>
                    <a:pt x="12131425" y="2738888"/>
                    <a:pt x="12162470" y="2738888"/>
                  </a:cubicBezTo>
                  <a:cubicBezTo>
                    <a:pt x="12217304" y="2738888"/>
                    <a:pt x="12224720" y="2704124"/>
                    <a:pt x="12171995" y="2694243"/>
                  </a:cubicBezTo>
                  <a:cubicBezTo>
                    <a:pt x="12108829" y="2682407"/>
                    <a:pt x="12093643" y="2662469"/>
                    <a:pt x="12152945" y="2669233"/>
                  </a:cubicBezTo>
                  <a:cubicBezTo>
                    <a:pt x="12200505" y="2674656"/>
                    <a:pt x="12206920" y="2672369"/>
                    <a:pt x="12206920" y="2649988"/>
                  </a:cubicBezTo>
                  <a:cubicBezTo>
                    <a:pt x="12206920" y="2626744"/>
                    <a:pt x="12198453" y="2624588"/>
                    <a:pt x="12107183" y="2624588"/>
                  </a:cubicBezTo>
                  <a:cubicBezTo>
                    <a:pt x="11943572" y="2624588"/>
                    <a:pt x="11850693" y="2611366"/>
                    <a:pt x="11848823" y="2587808"/>
                  </a:cubicBezTo>
                  <a:cubicBezTo>
                    <a:pt x="11847491" y="2571026"/>
                    <a:pt x="11861548" y="2567511"/>
                    <a:pt x="11928638" y="2567853"/>
                  </a:cubicBezTo>
                  <a:cubicBezTo>
                    <a:pt x="11973426" y="2568080"/>
                    <a:pt x="12054361" y="2575963"/>
                    <a:pt x="12108495" y="2585368"/>
                  </a:cubicBezTo>
                  <a:cubicBezTo>
                    <a:pt x="12205799" y="2602275"/>
                    <a:pt x="12206920" y="2602162"/>
                    <a:pt x="12206920" y="2575429"/>
                  </a:cubicBezTo>
                  <a:cubicBezTo>
                    <a:pt x="12206920" y="2549813"/>
                    <a:pt x="12200801" y="2548388"/>
                    <a:pt x="12090845" y="2548388"/>
                  </a:cubicBezTo>
                  <a:cubicBezTo>
                    <a:pt x="11985818" y="2548388"/>
                    <a:pt x="11972560" y="2545668"/>
                    <a:pt x="11951549" y="2519813"/>
                  </a:cubicBezTo>
                  <a:lnTo>
                    <a:pt x="11928328" y="2491238"/>
                  </a:lnTo>
                  <a:lnTo>
                    <a:pt x="11934274" y="2519813"/>
                  </a:lnTo>
                  <a:cubicBezTo>
                    <a:pt x="11939856" y="2546639"/>
                    <a:pt x="11936916" y="2547987"/>
                    <a:pt x="11886245" y="2541843"/>
                  </a:cubicBezTo>
                  <a:cubicBezTo>
                    <a:pt x="11855023" y="2538058"/>
                    <a:pt x="11842827" y="2532992"/>
                    <a:pt x="11857314" y="2529827"/>
                  </a:cubicBezTo>
                  <a:cubicBezTo>
                    <a:pt x="11881068" y="2524636"/>
                    <a:pt x="11881151" y="2523891"/>
                    <a:pt x="11858917" y="2515359"/>
                  </a:cubicBezTo>
                  <a:cubicBezTo>
                    <a:pt x="11843324" y="2509376"/>
                    <a:pt x="11831538" y="2513399"/>
                    <a:pt x="11823717" y="2527376"/>
                  </a:cubicBezTo>
                  <a:cubicBezTo>
                    <a:pt x="11809040" y="2553603"/>
                    <a:pt x="11762420" y="2555095"/>
                    <a:pt x="11762420" y="2529338"/>
                  </a:cubicBezTo>
                  <a:cubicBezTo>
                    <a:pt x="11762420" y="2500580"/>
                    <a:pt x="11732354" y="2506449"/>
                    <a:pt x="11699270" y="2541666"/>
                  </a:cubicBezTo>
                  <a:cubicBezTo>
                    <a:pt x="11674816" y="2567696"/>
                    <a:pt x="11672539" y="2576354"/>
                    <a:pt x="11685911" y="2592466"/>
                  </a:cubicBezTo>
                  <a:cubicBezTo>
                    <a:pt x="11696911" y="2605719"/>
                    <a:pt x="11697502" y="2611888"/>
                    <a:pt x="11687775" y="2611888"/>
                  </a:cubicBezTo>
                  <a:cubicBezTo>
                    <a:pt x="11667959" y="2611888"/>
                    <a:pt x="11669943" y="2636583"/>
                    <a:pt x="11691182" y="2654302"/>
                  </a:cubicBezTo>
                  <a:cubicBezTo>
                    <a:pt x="11711294" y="2671081"/>
                    <a:pt x="11741427" y="2764288"/>
                    <a:pt x="11726741" y="2764288"/>
                  </a:cubicBezTo>
                  <a:cubicBezTo>
                    <a:pt x="11721436" y="2764288"/>
                    <a:pt x="11707100" y="2747366"/>
                    <a:pt x="11694883" y="2726684"/>
                  </a:cubicBezTo>
                  <a:cubicBezTo>
                    <a:pt x="11680685" y="2702649"/>
                    <a:pt x="11655638" y="2684155"/>
                    <a:pt x="11625469" y="2675431"/>
                  </a:cubicBezTo>
                  <a:cubicBezTo>
                    <a:pt x="11594961" y="2666609"/>
                    <a:pt x="11334638" y="2660820"/>
                    <a:pt x="10889325" y="2659060"/>
                  </a:cubicBezTo>
                  <a:cubicBezTo>
                    <a:pt x="10487604" y="2657473"/>
                    <a:pt x="10203016" y="2651590"/>
                    <a:pt x="10206700" y="2644950"/>
                  </a:cubicBezTo>
                  <a:cubicBezTo>
                    <a:pt x="10210407" y="2638270"/>
                    <a:pt x="10512324" y="2637404"/>
                    <a:pt x="10936920" y="2642856"/>
                  </a:cubicBezTo>
                  <a:cubicBezTo>
                    <a:pt x="11624658" y="2651685"/>
                    <a:pt x="11698181" y="2649177"/>
                    <a:pt x="11648675" y="2618581"/>
                  </a:cubicBezTo>
                  <a:cubicBezTo>
                    <a:pt x="11641995" y="2614452"/>
                    <a:pt x="11639476" y="2603397"/>
                    <a:pt x="11643076" y="2594013"/>
                  </a:cubicBezTo>
                  <a:cubicBezTo>
                    <a:pt x="11646677" y="2584630"/>
                    <a:pt x="11632321" y="2557667"/>
                    <a:pt x="11611173" y="2534095"/>
                  </a:cubicBezTo>
                  <a:cubicBezTo>
                    <a:pt x="11588754" y="2509106"/>
                    <a:pt x="11575203" y="2500504"/>
                    <a:pt x="11578672" y="2513463"/>
                  </a:cubicBezTo>
                  <a:cubicBezTo>
                    <a:pt x="11583507" y="2531529"/>
                    <a:pt x="11576303" y="2535688"/>
                    <a:pt x="11540170" y="2535688"/>
                  </a:cubicBezTo>
                  <a:cubicBezTo>
                    <a:pt x="11508721" y="2535688"/>
                    <a:pt x="11495720" y="2530000"/>
                    <a:pt x="11495720" y="2516239"/>
                  </a:cubicBezTo>
                  <a:cubicBezTo>
                    <a:pt x="11495720" y="2487550"/>
                    <a:pt x="11518948" y="2483208"/>
                    <a:pt x="11607576" y="2495329"/>
                  </a:cubicBezTo>
                  <a:cubicBezTo>
                    <a:pt x="11651388" y="2501321"/>
                    <a:pt x="11690038" y="2501685"/>
                    <a:pt x="11693465" y="2496139"/>
                  </a:cubicBezTo>
                  <a:cubicBezTo>
                    <a:pt x="11702557" y="2481428"/>
                    <a:pt x="11685432" y="2421388"/>
                    <a:pt x="11672143" y="2421388"/>
                  </a:cubicBezTo>
                  <a:cubicBezTo>
                    <a:pt x="11665916" y="2421388"/>
                    <a:pt x="11660820" y="2429961"/>
                    <a:pt x="11660820" y="2440438"/>
                  </a:cubicBezTo>
                  <a:cubicBezTo>
                    <a:pt x="11660820" y="2450915"/>
                    <a:pt x="11655105" y="2459488"/>
                    <a:pt x="11648120" y="2459488"/>
                  </a:cubicBezTo>
                  <a:cubicBezTo>
                    <a:pt x="11641135" y="2459488"/>
                    <a:pt x="11635420" y="2448058"/>
                    <a:pt x="11635420" y="2434088"/>
                  </a:cubicBezTo>
                  <a:cubicBezTo>
                    <a:pt x="11635420" y="2414154"/>
                    <a:pt x="11645669" y="2407537"/>
                    <a:pt x="11683045" y="2403341"/>
                  </a:cubicBezTo>
                  <a:cubicBezTo>
                    <a:pt x="11713574" y="2399913"/>
                    <a:pt x="11727251" y="2402572"/>
                    <a:pt x="11721145" y="2410749"/>
                  </a:cubicBezTo>
                  <a:cubicBezTo>
                    <a:pt x="11715907" y="2417765"/>
                    <a:pt x="11711620" y="2439431"/>
                    <a:pt x="11711620" y="2458897"/>
                  </a:cubicBezTo>
                  <a:lnTo>
                    <a:pt x="11711620" y="2494289"/>
                  </a:lnTo>
                  <a:lnTo>
                    <a:pt x="11917995" y="2494134"/>
                  </a:lnTo>
                  <a:cubicBezTo>
                    <a:pt x="12031501" y="2494049"/>
                    <a:pt x="12129574" y="2494826"/>
                    <a:pt x="12135934" y="2495861"/>
                  </a:cubicBezTo>
                  <a:cubicBezTo>
                    <a:pt x="12142294" y="2496897"/>
                    <a:pt x="12138008" y="2487257"/>
                    <a:pt x="12126409" y="2474441"/>
                  </a:cubicBezTo>
                  <a:cubicBezTo>
                    <a:pt x="12095327" y="2440096"/>
                    <a:pt x="12099866" y="2434088"/>
                    <a:pt x="12156898" y="2434088"/>
                  </a:cubicBezTo>
                  <a:lnTo>
                    <a:pt x="12208476" y="2434088"/>
                  </a:lnTo>
                  <a:lnTo>
                    <a:pt x="12196362" y="2272163"/>
                  </a:lnTo>
                  <a:cubicBezTo>
                    <a:pt x="12189699" y="2183104"/>
                    <a:pt x="12177452" y="2090731"/>
                    <a:pt x="12169147" y="2066890"/>
                  </a:cubicBezTo>
                  <a:cubicBezTo>
                    <a:pt x="12157290" y="2032851"/>
                    <a:pt x="12157486" y="2017117"/>
                    <a:pt x="12170059" y="1993623"/>
                  </a:cubicBezTo>
                  <a:cubicBezTo>
                    <a:pt x="12178866" y="1977167"/>
                    <a:pt x="12187817" y="1968099"/>
                    <a:pt x="12189951" y="1973471"/>
                  </a:cubicBezTo>
                  <a:cubicBezTo>
                    <a:pt x="12192085" y="1978843"/>
                    <a:pt x="12196776" y="1976431"/>
                    <a:pt x="12200375" y="1968113"/>
                  </a:cubicBezTo>
                  <a:cubicBezTo>
                    <a:pt x="12203975" y="1959794"/>
                    <a:pt x="12200113" y="1948780"/>
                    <a:pt x="12191795" y="1943639"/>
                  </a:cubicBezTo>
                  <a:cubicBezTo>
                    <a:pt x="12183476" y="1938498"/>
                    <a:pt x="12174546" y="1940661"/>
                    <a:pt x="12171951" y="1948446"/>
                  </a:cubicBezTo>
                  <a:cubicBezTo>
                    <a:pt x="12162397" y="1977107"/>
                    <a:pt x="12118020" y="1913437"/>
                    <a:pt x="12118020" y="1871068"/>
                  </a:cubicBezTo>
                  <a:lnTo>
                    <a:pt x="12118020" y="1828748"/>
                  </a:lnTo>
                  <a:lnTo>
                    <a:pt x="12038645" y="1828318"/>
                  </a:lnTo>
                  <a:cubicBezTo>
                    <a:pt x="11975884" y="1827978"/>
                    <a:pt x="11958788" y="1832046"/>
                    <a:pt x="11956968" y="1847751"/>
                  </a:cubicBezTo>
                  <a:cubicBezTo>
                    <a:pt x="11955518" y="1860263"/>
                    <a:pt x="11948888" y="1854934"/>
                    <a:pt x="11939054" y="1833351"/>
                  </a:cubicBezTo>
                  <a:cubicBezTo>
                    <a:pt x="11930468" y="1814506"/>
                    <a:pt x="11918645" y="1799088"/>
                    <a:pt x="11912781" y="1799088"/>
                  </a:cubicBezTo>
                  <a:cubicBezTo>
                    <a:pt x="11906917" y="1799088"/>
                    <a:pt x="11902120" y="1791512"/>
                    <a:pt x="11902120" y="1782252"/>
                  </a:cubicBezTo>
                  <a:cubicBezTo>
                    <a:pt x="11902120" y="1760288"/>
                    <a:pt x="11845686" y="1707355"/>
                    <a:pt x="11834353" y="1718689"/>
                  </a:cubicBezTo>
                  <a:cubicBezTo>
                    <a:pt x="11829549" y="1723492"/>
                    <a:pt x="11825778" y="1744975"/>
                    <a:pt x="11825972" y="1766430"/>
                  </a:cubicBezTo>
                  <a:cubicBezTo>
                    <a:pt x="11826212" y="1792993"/>
                    <a:pt x="11823615" y="1798347"/>
                    <a:pt x="11817831" y="1783213"/>
                  </a:cubicBezTo>
                  <a:cubicBezTo>
                    <a:pt x="11803510" y="1745735"/>
                    <a:pt x="11788238" y="1758331"/>
                    <a:pt x="11779335" y="1814963"/>
                  </a:cubicBezTo>
                  <a:cubicBezTo>
                    <a:pt x="11772317" y="1859605"/>
                    <a:pt x="11771066" y="1861454"/>
                    <a:pt x="11772098" y="1825656"/>
                  </a:cubicBezTo>
                  <a:cubicBezTo>
                    <a:pt x="11775567" y="1705429"/>
                    <a:pt x="11815131" y="1131213"/>
                    <a:pt x="11826432" y="1037088"/>
                  </a:cubicBezTo>
                  <a:cubicBezTo>
                    <a:pt x="11860819" y="750670"/>
                    <a:pt x="11744735" y="435289"/>
                    <a:pt x="11536663" y="249838"/>
                  </a:cubicBezTo>
                  <a:cubicBezTo>
                    <a:pt x="11458142" y="179853"/>
                    <a:pt x="11451251" y="176773"/>
                    <a:pt x="11439820" y="206562"/>
                  </a:cubicBezTo>
                  <a:cubicBezTo>
                    <a:pt x="11434681" y="219951"/>
                    <a:pt x="11454240" y="252607"/>
                    <a:pt x="11496867" y="301812"/>
                  </a:cubicBezTo>
                  <a:cubicBezTo>
                    <a:pt x="11550229" y="363409"/>
                    <a:pt x="11557240" y="376688"/>
                    <a:pt x="11536400" y="376688"/>
                  </a:cubicBezTo>
                  <a:cubicBezTo>
                    <a:pt x="11519701" y="376688"/>
                    <a:pt x="11494391" y="351802"/>
                    <a:pt x="11462134" y="303663"/>
                  </a:cubicBezTo>
                  <a:cubicBezTo>
                    <a:pt x="11397659" y="207446"/>
                    <a:pt x="11344494" y="148088"/>
                    <a:pt x="11322793" y="148088"/>
                  </a:cubicBezTo>
                  <a:cubicBezTo>
                    <a:pt x="11295286" y="148088"/>
                    <a:pt x="11302017" y="179861"/>
                    <a:pt x="11340746" y="232840"/>
                  </a:cubicBezTo>
                  <a:cubicBezTo>
                    <a:pt x="11362929" y="263186"/>
                    <a:pt x="11375613" y="295748"/>
                    <a:pt x="11374517" y="319538"/>
                  </a:cubicBezTo>
                  <a:cubicBezTo>
                    <a:pt x="11372941" y="353778"/>
                    <a:pt x="11369020" y="357216"/>
                    <a:pt x="11335817" y="353476"/>
                  </a:cubicBezTo>
                  <a:cubicBezTo>
                    <a:pt x="11294191" y="348786"/>
                    <a:pt x="11264476" y="317199"/>
                    <a:pt x="11233415" y="244622"/>
                  </a:cubicBezTo>
                  <a:cubicBezTo>
                    <a:pt x="11193683" y="151785"/>
                    <a:pt x="11096123" y="68001"/>
                    <a:pt x="11102524" y="132213"/>
                  </a:cubicBezTo>
                  <a:cubicBezTo>
                    <a:pt x="11103742" y="144437"/>
                    <a:pt x="11120907" y="180155"/>
                    <a:pt x="11140667" y="211588"/>
                  </a:cubicBezTo>
                  <a:cubicBezTo>
                    <a:pt x="11160427" y="243020"/>
                    <a:pt x="11185640" y="287964"/>
                    <a:pt x="11196694" y="311463"/>
                  </a:cubicBezTo>
                  <a:cubicBezTo>
                    <a:pt x="11215088" y="350561"/>
                    <a:pt x="11215068" y="353525"/>
                    <a:pt x="11196468" y="346388"/>
                  </a:cubicBezTo>
                  <a:cubicBezTo>
                    <a:pt x="11185289" y="342098"/>
                    <a:pt x="11137647" y="338588"/>
                    <a:pt x="11090595" y="338588"/>
                  </a:cubicBezTo>
                  <a:lnTo>
                    <a:pt x="11005048" y="338588"/>
                  </a:lnTo>
                  <a:lnTo>
                    <a:pt x="10963740" y="238537"/>
                  </a:lnTo>
                  <a:cubicBezTo>
                    <a:pt x="10915149" y="120848"/>
                    <a:pt x="10891886" y="84588"/>
                    <a:pt x="10864973" y="84588"/>
                  </a:cubicBezTo>
                  <a:cubicBezTo>
                    <a:pt x="10835685" y="84588"/>
                    <a:pt x="10843557" y="131048"/>
                    <a:pt x="10886708" y="212854"/>
                  </a:cubicBezTo>
                  <a:cubicBezTo>
                    <a:pt x="10907340" y="251968"/>
                    <a:pt x="10924220" y="290544"/>
                    <a:pt x="10924220" y="298579"/>
                  </a:cubicBezTo>
                  <a:cubicBezTo>
                    <a:pt x="10924220" y="308706"/>
                    <a:pt x="10881358" y="313188"/>
                    <a:pt x="10784520" y="313188"/>
                  </a:cubicBezTo>
                  <a:cubicBezTo>
                    <a:pt x="10658752" y="313188"/>
                    <a:pt x="10644820" y="310921"/>
                    <a:pt x="10644820" y="290456"/>
                  </a:cubicBezTo>
                  <a:cubicBezTo>
                    <a:pt x="10644820" y="270505"/>
                    <a:pt x="10608851" y="144043"/>
                    <a:pt x="10585363" y="81413"/>
                  </a:cubicBezTo>
                  <a:cubicBezTo>
                    <a:pt x="10554831" y="0"/>
                    <a:pt x="10541165" y="143767"/>
                    <a:pt x="10569670" y="246513"/>
                  </a:cubicBezTo>
                  <a:lnTo>
                    <a:pt x="10584643" y="300488"/>
                  </a:lnTo>
                  <a:lnTo>
                    <a:pt x="10437681" y="300488"/>
                  </a:lnTo>
                  <a:cubicBezTo>
                    <a:pt x="10343992" y="300488"/>
                    <a:pt x="10287571" y="295395"/>
                    <a:pt x="10282036" y="286438"/>
                  </a:cubicBezTo>
                  <a:cubicBezTo>
                    <a:pt x="10277259" y="278711"/>
                    <a:pt x="10272622" y="230404"/>
                    <a:pt x="10271730" y="179091"/>
                  </a:cubicBezTo>
                  <a:cubicBezTo>
                    <a:pt x="10268852" y="13732"/>
                    <a:pt x="10215979" y="25231"/>
                    <a:pt x="10209900" y="192538"/>
                  </a:cubicBezTo>
                  <a:lnTo>
                    <a:pt x="10206670" y="281438"/>
                  </a:lnTo>
                  <a:lnTo>
                    <a:pt x="10055172" y="284457"/>
                  </a:lnTo>
                  <a:cubicBezTo>
                    <a:pt x="9971848" y="286117"/>
                    <a:pt x="9901117" y="284919"/>
                    <a:pt x="9897993" y="281794"/>
                  </a:cubicBezTo>
                  <a:cubicBezTo>
                    <a:pt x="9894867" y="278669"/>
                    <a:pt x="9902220" y="234034"/>
                    <a:pt x="9914331" y="182606"/>
                  </a:cubicBezTo>
                  <a:cubicBezTo>
                    <a:pt x="9929083" y="119963"/>
                    <a:pt x="9932659" y="78924"/>
                    <a:pt x="9925162" y="58269"/>
                  </a:cubicBezTo>
                  <a:cubicBezTo>
                    <a:pt x="9916078" y="33235"/>
                    <a:pt x="9913229" y="31719"/>
                    <a:pt x="9910011" y="50208"/>
                  </a:cubicBezTo>
                  <a:close/>
                </a:path>
              </a:pathLst>
            </a:custGeom>
            <a:solidFill>
              <a:srgbClr val="EEEAE6">
                <a:alpha val="32000"/>
              </a:srgbClr>
            </a:solid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139" name="组合 138"/>
            <p:cNvGrpSpPr/>
            <p:nvPr/>
          </p:nvGrpSpPr>
          <p:grpSpPr>
            <a:xfrm>
              <a:off x="-1458" y="3858888"/>
              <a:ext cx="12191119" cy="2976205"/>
              <a:chOff x="187228" y="985737"/>
              <a:chExt cx="12191119" cy="2976205"/>
            </a:xfrm>
            <a:solidFill>
              <a:srgbClr val="F9F9F9"/>
            </a:solidFill>
          </p:grpSpPr>
          <p:sp>
            <p:nvSpPr>
              <p:cNvPr id="140" name="任意多边形: 形状 139"/>
              <p:cNvSpPr/>
              <p:nvPr/>
            </p:nvSpPr>
            <p:spPr>
              <a:xfrm>
                <a:off x="11036929" y="985737"/>
                <a:ext cx="181400" cy="466580"/>
              </a:xfrm>
              <a:custGeom>
                <a:avLst/>
                <a:gdLst/>
                <a:ahLst/>
                <a:cxnLst/>
                <a:rect l="0" t="0" r="0" b="0"/>
                <a:pathLst>
                  <a:path w="181400" h="466580">
                    <a:moveTo>
                      <a:pt x="4289" y="17462"/>
                    </a:moveTo>
                    <a:cubicBezTo>
                      <a:pt x="8579" y="34925"/>
                      <a:pt x="28883" y="79794"/>
                      <a:pt x="49409" y="117173"/>
                    </a:cubicBezTo>
                    <a:cubicBezTo>
                      <a:pt x="69936" y="154551"/>
                      <a:pt x="83743" y="192916"/>
                      <a:pt x="80093" y="202428"/>
                    </a:cubicBezTo>
                    <a:cubicBezTo>
                      <a:pt x="70760" y="226751"/>
                      <a:pt x="139849" y="452729"/>
                      <a:pt x="158522" y="458953"/>
                    </a:cubicBezTo>
                    <a:cubicBezTo>
                      <a:pt x="181399" y="466579"/>
                      <a:pt x="177134" y="428099"/>
                      <a:pt x="149988" y="381956"/>
                    </a:cubicBezTo>
                    <a:cubicBezTo>
                      <a:pt x="136837" y="359602"/>
                      <a:pt x="122070" y="312737"/>
                      <a:pt x="117171" y="277812"/>
                    </a:cubicBezTo>
                    <a:cubicBezTo>
                      <a:pt x="112273" y="242887"/>
                      <a:pt x="83117" y="162877"/>
                      <a:pt x="52379" y="100012"/>
                    </a:cubicBezTo>
                    <a:cubicBezTo>
                      <a:pt x="21640" y="37147"/>
                      <a:pt x="0" y="0"/>
                      <a:pt x="4289" y="17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1" name="任意多边形: 形状 140"/>
              <p:cNvSpPr/>
              <p:nvPr/>
            </p:nvSpPr>
            <p:spPr>
              <a:xfrm>
                <a:off x="10743871" y="1004547"/>
                <a:ext cx="37049" cy="119186"/>
              </a:xfrm>
              <a:custGeom>
                <a:avLst/>
                <a:gdLst/>
                <a:ahLst/>
                <a:cxnLst/>
                <a:rect l="0" t="0" r="0" b="0"/>
                <a:pathLst>
                  <a:path w="37049" h="119186">
                    <a:moveTo>
                      <a:pt x="5391" y="43103"/>
                    </a:moveTo>
                    <a:cubicBezTo>
                      <a:pt x="9645" y="71043"/>
                      <a:pt x="18084" y="99142"/>
                      <a:pt x="24141" y="105545"/>
                    </a:cubicBezTo>
                    <a:cubicBezTo>
                      <a:pt x="37048" y="119185"/>
                      <a:pt x="26129" y="55148"/>
                      <a:pt x="9164" y="17703"/>
                    </a:cubicBezTo>
                    <a:cubicBezTo>
                      <a:pt x="1144" y="0"/>
                      <a:pt x="0" y="7698"/>
                      <a:pt x="5391" y="431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2" name="任意多边形: 形状 141"/>
              <p:cNvSpPr/>
              <p:nvPr/>
            </p:nvSpPr>
            <p:spPr>
              <a:xfrm>
                <a:off x="9131756" y="1031164"/>
                <a:ext cx="59363" cy="91451"/>
              </a:xfrm>
              <a:custGeom>
                <a:avLst/>
                <a:gdLst/>
                <a:ahLst/>
                <a:cxnLst/>
                <a:rect l="0" t="0" r="0" b="0"/>
                <a:pathLst>
                  <a:path w="59363" h="91451">
                    <a:moveTo>
                      <a:pt x="30298" y="42475"/>
                    </a:moveTo>
                    <a:cubicBezTo>
                      <a:pt x="18569" y="67072"/>
                      <a:pt x="6367" y="88432"/>
                      <a:pt x="3183" y="89941"/>
                    </a:cubicBezTo>
                    <a:cubicBezTo>
                      <a:pt x="0" y="91450"/>
                      <a:pt x="11842" y="73572"/>
                      <a:pt x="29502" y="50212"/>
                    </a:cubicBezTo>
                    <a:cubicBezTo>
                      <a:pt x="47160" y="26851"/>
                      <a:pt x="59362" y="5492"/>
                      <a:pt x="56616" y="2746"/>
                    </a:cubicBezTo>
                    <a:cubicBezTo>
                      <a:pt x="53871" y="0"/>
                      <a:pt x="42027" y="17879"/>
                      <a:pt x="30298" y="42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3" name="任意多边形: 形状 142"/>
              <p:cNvSpPr/>
              <p:nvPr/>
            </p:nvSpPr>
            <p:spPr>
              <a:xfrm>
                <a:off x="11294870" y="991003"/>
                <a:ext cx="237186" cy="1992446"/>
              </a:xfrm>
              <a:custGeom>
                <a:avLst/>
                <a:gdLst/>
                <a:ahLst/>
                <a:cxnLst/>
                <a:rect l="0" t="0" r="0" b="0"/>
                <a:pathLst>
                  <a:path w="237186" h="1992446">
                    <a:moveTo>
                      <a:pt x="11630" y="37823"/>
                    </a:moveTo>
                    <a:cubicBezTo>
                      <a:pt x="14891" y="48425"/>
                      <a:pt x="31786" y="78037"/>
                      <a:pt x="49175" y="103628"/>
                    </a:cubicBezTo>
                    <a:cubicBezTo>
                      <a:pt x="66564" y="129218"/>
                      <a:pt x="109946" y="243416"/>
                      <a:pt x="145579" y="357401"/>
                    </a:cubicBezTo>
                    <a:lnTo>
                      <a:pt x="210367" y="564646"/>
                    </a:lnTo>
                    <a:lnTo>
                      <a:pt x="202734" y="812296"/>
                    </a:lnTo>
                    <a:cubicBezTo>
                      <a:pt x="198535" y="948503"/>
                      <a:pt x="189549" y="1182819"/>
                      <a:pt x="182764" y="1332996"/>
                    </a:cubicBezTo>
                    <a:cubicBezTo>
                      <a:pt x="164519" y="1736820"/>
                      <a:pt x="163873" y="1975436"/>
                      <a:pt x="180997" y="1986019"/>
                    </a:cubicBezTo>
                    <a:cubicBezTo>
                      <a:pt x="191394" y="1992445"/>
                      <a:pt x="193711" y="1967522"/>
                      <a:pt x="189392" y="1895721"/>
                    </a:cubicBezTo>
                    <a:cubicBezTo>
                      <a:pt x="183932" y="1804983"/>
                      <a:pt x="187497" y="1693749"/>
                      <a:pt x="217192" y="1028196"/>
                    </a:cubicBezTo>
                    <a:cubicBezTo>
                      <a:pt x="235911" y="608638"/>
                      <a:pt x="237185" y="545509"/>
                      <a:pt x="227758" y="504321"/>
                    </a:cubicBezTo>
                    <a:cubicBezTo>
                      <a:pt x="222563" y="481620"/>
                      <a:pt x="212997" y="426242"/>
                      <a:pt x="206502" y="381258"/>
                    </a:cubicBezTo>
                    <a:cubicBezTo>
                      <a:pt x="198014" y="322477"/>
                      <a:pt x="184576" y="286753"/>
                      <a:pt x="158727" y="254258"/>
                    </a:cubicBezTo>
                    <a:cubicBezTo>
                      <a:pt x="138946" y="229392"/>
                      <a:pt x="111121" y="183274"/>
                      <a:pt x="96893" y="151775"/>
                    </a:cubicBezTo>
                    <a:cubicBezTo>
                      <a:pt x="71503" y="95562"/>
                      <a:pt x="0" y="0"/>
                      <a:pt x="11630" y="378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7" name="任意多边形: 形状 146"/>
              <p:cNvSpPr/>
              <p:nvPr/>
            </p:nvSpPr>
            <p:spPr>
              <a:xfrm>
                <a:off x="11486324" y="1037711"/>
                <a:ext cx="312137" cy="1866814"/>
              </a:xfrm>
              <a:custGeom>
                <a:avLst/>
                <a:gdLst/>
                <a:ahLst/>
                <a:cxnLst/>
                <a:rect l="0" t="0" r="0" b="0"/>
                <a:pathLst>
                  <a:path w="312137" h="1866814">
                    <a:moveTo>
                      <a:pt x="21423" y="35830"/>
                    </a:moveTo>
                    <a:cubicBezTo>
                      <a:pt x="34551" y="56515"/>
                      <a:pt x="63026" y="92283"/>
                      <a:pt x="84700" y="115315"/>
                    </a:cubicBezTo>
                    <a:cubicBezTo>
                      <a:pt x="116852" y="149481"/>
                      <a:pt x="120729" y="159279"/>
                      <a:pt x="105758" y="168532"/>
                    </a:cubicBezTo>
                    <a:cubicBezTo>
                      <a:pt x="90650" y="177869"/>
                      <a:pt x="94673" y="189987"/>
                      <a:pt x="128534" y="237137"/>
                    </a:cubicBezTo>
                    <a:cubicBezTo>
                      <a:pt x="151152" y="268632"/>
                      <a:pt x="181397" y="330410"/>
                      <a:pt x="195745" y="374420"/>
                    </a:cubicBezTo>
                    <a:cubicBezTo>
                      <a:pt x="210092" y="418431"/>
                      <a:pt x="236375" y="476268"/>
                      <a:pt x="254150" y="502948"/>
                    </a:cubicBezTo>
                    <a:lnTo>
                      <a:pt x="286469" y="551458"/>
                    </a:lnTo>
                    <a:lnTo>
                      <a:pt x="271804" y="725198"/>
                    </a:lnTo>
                    <a:cubicBezTo>
                      <a:pt x="263739" y="820756"/>
                      <a:pt x="254366" y="950374"/>
                      <a:pt x="250977" y="1013239"/>
                    </a:cubicBezTo>
                    <a:cubicBezTo>
                      <a:pt x="247588" y="1076104"/>
                      <a:pt x="242163" y="1176116"/>
                      <a:pt x="238922" y="1235489"/>
                    </a:cubicBezTo>
                    <a:cubicBezTo>
                      <a:pt x="227495" y="1444806"/>
                      <a:pt x="229334" y="1828981"/>
                      <a:pt x="241872" y="1851383"/>
                    </a:cubicBezTo>
                    <a:cubicBezTo>
                      <a:pt x="250506" y="1866813"/>
                      <a:pt x="255184" y="1797314"/>
                      <a:pt x="256930" y="1627652"/>
                    </a:cubicBezTo>
                    <a:cubicBezTo>
                      <a:pt x="258324" y="1492290"/>
                      <a:pt x="270351" y="1189046"/>
                      <a:pt x="283656" y="953777"/>
                    </a:cubicBezTo>
                    <a:cubicBezTo>
                      <a:pt x="311301" y="464960"/>
                      <a:pt x="312136" y="472722"/>
                      <a:pt x="212462" y="292524"/>
                    </a:cubicBezTo>
                    <a:cubicBezTo>
                      <a:pt x="148432" y="176767"/>
                      <a:pt x="52231" y="37963"/>
                      <a:pt x="19588" y="14237"/>
                    </a:cubicBezTo>
                    <a:cubicBezTo>
                      <a:pt x="0" y="0"/>
                      <a:pt x="204" y="2397"/>
                      <a:pt x="21423" y="35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8" name="任意多边形: 形状 147"/>
              <p:cNvSpPr/>
              <p:nvPr/>
            </p:nvSpPr>
            <p:spPr>
              <a:xfrm>
                <a:off x="11629928" y="1071446"/>
                <a:ext cx="376367" cy="1801567"/>
              </a:xfrm>
              <a:custGeom>
                <a:avLst/>
                <a:gdLst/>
                <a:ahLst/>
                <a:cxnLst/>
                <a:rect l="0" t="0" r="0" b="0"/>
                <a:pathLst>
                  <a:path w="376367" h="1801567">
                    <a:moveTo>
                      <a:pt x="0" y="25725"/>
                    </a:moveTo>
                    <a:cubicBezTo>
                      <a:pt x="0" y="30680"/>
                      <a:pt x="34932" y="75321"/>
                      <a:pt x="77627" y="124928"/>
                    </a:cubicBezTo>
                    <a:cubicBezTo>
                      <a:pt x="120321" y="174534"/>
                      <a:pt x="173095" y="244232"/>
                      <a:pt x="194901" y="279812"/>
                    </a:cubicBezTo>
                    <a:cubicBezTo>
                      <a:pt x="216707" y="315392"/>
                      <a:pt x="243862" y="359374"/>
                      <a:pt x="255246" y="377549"/>
                    </a:cubicBezTo>
                    <a:cubicBezTo>
                      <a:pt x="266629" y="395724"/>
                      <a:pt x="291862" y="460586"/>
                      <a:pt x="311317" y="521686"/>
                    </a:cubicBezTo>
                    <a:lnTo>
                      <a:pt x="346691" y="632778"/>
                    </a:lnTo>
                    <a:lnTo>
                      <a:pt x="331752" y="812491"/>
                    </a:lnTo>
                    <a:cubicBezTo>
                      <a:pt x="298837" y="1208445"/>
                      <a:pt x="279380" y="1481979"/>
                      <a:pt x="274252" y="1620853"/>
                    </a:cubicBezTo>
                    <a:cubicBezTo>
                      <a:pt x="267580" y="1801566"/>
                      <a:pt x="272419" y="1755496"/>
                      <a:pt x="304936" y="1328753"/>
                    </a:cubicBezTo>
                    <a:cubicBezTo>
                      <a:pt x="319039" y="1143651"/>
                      <a:pt x="336217" y="946483"/>
                      <a:pt x="343106" y="890603"/>
                    </a:cubicBezTo>
                    <a:cubicBezTo>
                      <a:pt x="376366" y="620836"/>
                      <a:pt x="335979" y="429417"/>
                      <a:pt x="206258" y="242002"/>
                    </a:cubicBezTo>
                    <a:cubicBezTo>
                      <a:pt x="141324" y="148189"/>
                      <a:pt x="0" y="0"/>
                      <a:pt x="0" y="2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9" name="任意多边形: 形状 148"/>
              <p:cNvSpPr/>
              <p:nvPr/>
            </p:nvSpPr>
            <p:spPr>
              <a:xfrm>
                <a:off x="10346115" y="1115691"/>
                <a:ext cx="70843" cy="1582769"/>
              </a:xfrm>
              <a:custGeom>
                <a:avLst/>
                <a:gdLst/>
                <a:ahLst/>
                <a:cxnLst/>
                <a:rect l="0" t="0" r="0" b="0"/>
                <a:pathLst>
                  <a:path w="70843" h="1582769">
                    <a:moveTo>
                      <a:pt x="48472" y="306608"/>
                    </a:moveTo>
                    <a:cubicBezTo>
                      <a:pt x="43116" y="484726"/>
                      <a:pt x="36155" y="673321"/>
                      <a:pt x="33004" y="725708"/>
                    </a:cubicBezTo>
                    <a:cubicBezTo>
                      <a:pt x="29853" y="778096"/>
                      <a:pt x="24346" y="898110"/>
                      <a:pt x="20765" y="992408"/>
                    </a:cubicBezTo>
                    <a:cubicBezTo>
                      <a:pt x="17185" y="1086706"/>
                      <a:pt x="10515" y="1258156"/>
                      <a:pt x="5943" y="1373408"/>
                    </a:cubicBezTo>
                    <a:cubicBezTo>
                      <a:pt x="0" y="1523220"/>
                      <a:pt x="1635" y="1582768"/>
                      <a:pt x="11679" y="1582292"/>
                    </a:cubicBezTo>
                    <a:cubicBezTo>
                      <a:pt x="20552" y="1581872"/>
                      <a:pt x="25655" y="1549120"/>
                      <a:pt x="25531" y="1493392"/>
                    </a:cubicBezTo>
                    <a:cubicBezTo>
                      <a:pt x="25189" y="1340655"/>
                      <a:pt x="52216" y="561362"/>
                      <a:pt x="63606" y="395508"/>
                    </a:cubicBezTo>
                    <a:cubicBezTo>
                      <a:pt x="69603" y="308196"/>
                      <a:pt x="70842" y="179608"/>
                      <a:pt x="66360" y="109758"/>
                    </a:cubicBezTo>
                    <a:cubicBezTo>
                      <a:pt x="59318" y="0"/>
                      <a:pt x="56889" y="26724"/>
                      <a:pt x="48472" y="306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0" name="任意多边形: 形状 149"/>
              <p:cNvSpPr/>
              <p:nvPr/>
            </p:nvSpPr>
            <p:spPr>
              <a:xfrm>
                <a:off x="10766033" y="1112428"/>
                <a:ext cx="90645" cy="322573"/>
              </a:xfrm>
              <a:custGeom>
                <a:avLst/>
                <a:gdLst/>
                <a:ahLst/>
                <a:cxnLst/>
                <a:rect l="0" t="0" r="0" b="0"/>
                <a:pathLst>
                  <a:path w="90645" h="322573">
                    <a:moveTo>
                      <a:pt x="6087" y="113022"/>
                    </a:moveTo>
                    <a:cubicBezTo>
                      <a:pt x="13989" y="258089"/>
                      <a:pt x="32691" y="322572"/>
                      <a:pt x="66864" y="322572"/>
                    </a:cubicBezTo>
                    <a:cubicBezTo>
                      <a:pt x="89549" y="322572"/>
                      <a:pt x="90644" y="318970"/>
                      <a:pt x="77478" y="287647"/>
                    </a:cubicBezTo>
                    <a:cubicBezTo>
                      <a:pt x="69404" y="268438"/>
                      <a:pt x="56433" y="221290"/>
                      <a:pt x="48656" y="182872"/>
                    </a:cubicBezTo>
                    <a:cubicBezTo>
                      <a:pt x="40877" y="144454"/>
                      <a:pt x="26716" y="87304"/>
                      <a:pt x="17186" y="55872"/>
                    </a:cubicBezTo>
                    <a:cubicBezTo>
                      <a:pt x="248" y="0"/>
                      <a:pt x="0" y="1278"/>
                      <a:pt x="6087" y="1130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1" name="任意多边形: 形状 150"/>
              <p:cNvSpPr/>
              <p:nvPr/>
            </p:nvSpPr>
            <p:spPr>
              <a:xfrm>
                <a:off x="9018505" y="1144623"/>
                <a:ext cx="123918" cy="532150"/>
              </a:xfrm>
              <a:custGeom>
                <a:avLst/>
                <a:gdLst/>
                <a:ahLst/>
                <a:cxnLst/>
                <a:rect l="0" t="0" r="0" b="0"/>
                <a:pathLst>
                  <a:path w="123918" h="532150">
                    <a:moveTo>
                      <a:pt x="93875" y="24665"/>
                    </a:moveTo>
                    <a:cubicBezTo>
                      <a:pt x="51008" y="88861"/>
                      <a:pt x="18592" y="252570"/>
                      <a:pt x="3343" y="481866"/>
                    </a:cubicBezTo>
                    <a:cubicBezTo>
                      <a:pt x="0" y="532149"/>
                      <a:pt x="3100" y="523020"/>
                      <a:pt x="14836" y="448027"/>
                    </a:cubicBezTo>
                    <a:cubicBezTo>
                      <a:pt x="23674" y="391542"/>
                      <a:pt x="39737" y="319316"/>
                      <a:pt x="50531" y="287524"/>
                    </a:cubicBezTo>
                    <a:cubicBezTo>
                      <a:pt x="81315" y="196853"/>
                      <a:pt x="123917" y="22410"/>
                      <a:pt x="118932" y="7451"/>
                    </a:cubicBezTo>
                    <a:cubicBezTo>
                      <a:pt x="116447" y="0"/>
                      <a:pt x="105172" y="7746"/>
                      <a:pt x="93875" y="246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2" name="任意多边形: 形状 151"/>
              <p:cNvSpPr/>
              <p:nvPr/>
            </p:nvSpPr>
            <p:spPr>
              <a:xfrm>
                <a:off x="9251203" y="1140348"/>
                <a:ext cx="102216" cy="294652"/>
              </a:xfrm>
              <a:custGeom>
                <a:avLst/>
                <a:gdLst/>
                <a:ahLst/>
                <a:cxnLst/>
                <a:rect l="0" t="0" r="0" b="0"/>
                <a:pathLst>
                  <a:path w="102216" h="294652">
                    <a:moveTo>
                      <a:pt x="58140" y="60849"/>
                    </a:moveTo>
                    <a:cubicBezTo>
                      <a:pt x="43354" y="88158"/>
                      <a:pt x="25085" y="145671"/>
                      <a:pt x="17541" y="188656"/>
                    </a:cubicBezTo>
                    <a:cubicBezTo>
                      <a:pt x="0" y="288602"/>
                      <a:pt x="233" y="294651"/>
                      <a:pt x="21608" y="294651"/>
                    </a:cubicBezTo>
                    <a:cubicBezTo>
                      <a:pt x="33819" y="294651"/>
                      <a:pt x="42016" y="271770"/>
                      <a:pt x="47770" y="221626"/>
                    </a:cubicBezTo>
                    <a:cubicBezTo>
                      <a:pt x="52378" y="181462"/>
                      <a:pt x="64909" y="124476"/>
                      <a:pt x="75616" y="94989"/>
                    </a:cubicBezTo>
                    <a:cubicBezTo>
                      <a:pt x="102215" y="21741"/>
                      <a:pt x="91086" y="0"/>
                      <a:pt x="58140" y="608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3" name="任意多边形: 形状 152"/>
              <p:cNvSpPr/>
              <p:nvPr/>
            </p:nvSpPr>
            <p:spPr>
              <a:xfrm>
                <a:off x="9936028" y="1152819"/>
                <a:ext cx="104614" cy="1387082"/>
              </a:xfrm>
              <a:custGeom>
                <a:avLst/>
                <a:gdLst/>
                <a:ahLst/>
                <a:cxnLst/>
                <a:rect l="0" t="0" r="0" b="0"/>
                <a:pathLst>
                  <a:path w="104614" h="1387082">
                    <a:moveTo>
                      <a:pt x="76714" y="40881"/>
                    </a:moveTo>
                    <a:cubicBezTo>
                      <a:pt x="44863" y="228634"/>
                      <a:pt x="43653" y="246679"/>
                      <a:pt x="11072" y="1018781"/>
                    </a:cubicBezTo>
                    <a:cubicBezTo>
                      <a:pt x="0" y="1281186"/>
                      <a:pt x="1140" y="1387081"/>
                      <a:pt x="15038" y="1387081"/>
                    </a:cubicBezTo>
                    <a:cubicBezTo>
                      <a:pt x="22694" y="1387081"/>
                      <a:pt x="28301" y="1342000"/>
                      <a:pt x="28860" y="1275956"/>
                    </a:cubicBezTo>
                    <a:cubicBezTo>
                      <a:pt x="30138" y="1124854"/>
                      <a:pt x="41419" y="718604"/>
                      <a:pt x="49931" y="517131"/>
                    </a:cubicBezTo>
                    <a:cubicBezTo>
                      <a:pt x="56621" y="358791"/>
                      <a:pt x="62161" y="309894"/>
                      <a:pt x="94353" y="125033"/>
                    </a:cubicBezTo>
                    <a:cubicBezTo>
                      <a:pt x="103859" y="70447"/>
                      <a:pt x="104613" y="34041"/>
                      <a:pt x="96546" y="19140"/>
                    </a:cubicBezTo>
                    <a:cubicBezTo>
                      <a:pt x="86187" y="0"/>
                      <a:pt x="83069" y="3417"/>
                      <a:pt x="76714" y="408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4" name="任意多边形: 形状 153"/>
              <p:cNvSpPr/>
              <p:nvPr/>
            </p:nvSpPr>
            <p:spPr>
              <a:xfrm>
                <a:off x="9660128" y="1192289"/>
                <a:ext cx="350217" cy="243503"/>
              </a:xfrm>
              <a:custGeom>
                <a:avLst/>
                <a:gdLst/>
                <a:ahLst/>
                <a:cxnLst/>
                <a:rect l="0" t="0" r="0" b="0"/>
                <a:pathLst>
                  <a:path w="350217" h="243503">
                    <a:moveTo>
                      <a:pt x="280700" y="14282"/>
                    </a:moveTo>
                    <a:cubicBezTo>
                      <a:pt x="270222" y="21148"/>
                      <a:pt x="248143" y="26179"/>
                      <a:pt x="231636" y="25462"/>
                    </a:cubicBezTo>
                    <a:cubicBezTo>
                      <a:pt x="215127" y="24746"/>
                      <a:pt x="165755" y="28000"/>
                      <a:pt x="121920" y="32695"/>
                    </a:cubicBezTo>
                    <a:cubicBezTo>
                      <a:pt x="45012" y="40931"/>
                      <a:pt x="41525" y="42868"/>
                      <a:pt x="22412" y="87995"/>
                    </a:cubicBezTo>
                    <a:cubicBezTo>
                      <a:pt x="11517" y="113716"/>
                      <a:pt x="2019" y="159227"/>
                      <a:pt x="1302" y="189131"/>
                    </a:cubicBezTo>
                    <a:lnTo>
                      <a:pt x="0" y="243502"/>
                    </a:lnTo>
                    <a:lnTo>
                      <a:pt x="299750" y="223660"/>
                    </a:lnTo>
                    <a:lnTo>
                      <a:pt x="309194" y="128410"/>
                    </a:lnTo>
                    <a:cubicBezTo>
                      <a:pt x="314388" y="76023"/>
                      <a:pt x="324210" y="28874"/>
                      <a:pt x="331020" y="23635"/>
                    </a:cubicBezTo>
                    <a:cubicBezTo>
                      <a:pt x="350216" y="8869"/>
                      <a:pt x="302496" y="0"/>
                      <a:pt x="280700" y="142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5" name="任意多边形: 形状 154"/>
              <p:cNvSpPr/>
              <p:nvPr/>
            </p:nvSpPr>
            <p:spPr>
              <a:xfrm>
                <a:off x="10025018" y="1200049"/>
                <a:ext cx="353961" cy="214277"/>
              </a:xfrm>
              <a:custGeom>
                <a:avLst/>
                <a:gdLst/>
                <a:ahLst/>
                <a:cxnLst/>
                <a:rect l="0" t="0" r="0" b="0"/>
                <a:pathLst>
                  <a:path w="353961" h="214277">
                    <a:moveTo>
                      <a:pt x="31284" y="14906"/>
                    </a:moveTo>
                    <a:cubicBezTo>
                      <a:pt x="24975" y="20678"/>
                      <a:pt x="16626" y="67998"/>
                      <a:pt x="12731" y="120062"/>
                    </a:cubicBezTo>
                    <a:cubicBezTo>
                      <a:pt x="8836" y="172125"/>
                      <a:pt x="4009" y="213059"/>
                      <a:pt x="2005" y="211026"/>
                    </a:cubicBezTo>
                    <a:cubicBezTo>
                      <a:pt x="0" y="208993"/>
                      <a:pt x="78370" y="208892"/>
                      <a:pt x="176160" y="210802"/>
                    </a:cubicBezTo>
                    <a:lnTo>
                      <a:pt x="353960" y="214276"/>
                    </a:lnTo>
                    <a:lnTo>
                      <a:pt x="353960" y="0"/>
                    </a:lnTo>
                    <a:lnTo>
                      <a:pt x="198358" y="2206"/>
                    </a:lnTo>
                    <a:cubicBezTo>
                      <a:pt x="112777" y="3420"/>
                      <a:pt x="37594" y="9135"/>
                      <a:pt x="31284" y="149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6" name="任意多边形: 形状 155"/>
              <p:cNvSpPr/>
              <p:nvPr/>
            </p:nvSpPr>
            <p:spPr>
              <a:xfrm>
                <a:off x="10436080" y="1200049"/>
                <a:ext cx="344713" cy="250841"/>
              </a:xfrm>
              <a:custGeom>
                <a:avLst/>
                <a:gdLst/>
                <a:ahLst/>
                <a:cxnLst/>
                <a:rect l="0" t="0" r="0" b="0"/>
                <a:pathLst>
                  <a:path w="344713" h="250841">
                    <a:moveTo>
                      <a:pt x="6374" y="117475"/>
                    </a:moveTo>
                    <a:lnTo>
                      <a:pt x="12748" y="234950"/>
                    </a:lnTo>
                    <a:lnTo>
                      <a:pt x="157759" y="234950"/>
                    </a:lnTo>
                    <a:cubicBezTo>
                      <a:pt x="237516" y="234950"/>
                      <a:pt x="312472" y="238673"/>
                      <a:pt x="324330" y="243223"/>
                    </a:cubicBezTo>
                    <a:cubicBezTo>
                      <a:pt x="344180" y="250840"/>
                      <a:pt x="344712" y="244551"/>
                      <a:pt x="331050" y="163848"/>
                    </a:cubicBezTo>
                    <a:cubicBezTo>
                      <a:pt x="322889" y="115642"/>
                      <a:pt x="316131" y="63671"/>
                      <a:pt x="316032" y="48358"/>
                    </a:cubicBezTo>
                    <a:cubicBezTo>
                      <a:pt x="315860" y="21760"/>
                      <a:pt x="308802" y="20059"/>
                      <a:pt x="157926" y="10258"/>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7" name="任意多边形: 形状 156"/>
              <p:cNvSpPr/>
              <p:nvPr/>
            </p:nvSpPr>
            <p:spPr>
              <a:xfrm>
                <a:off x="9305664" y="1228307"/>
                <a:ext cx="311138" cy="206694"/>
              </a:xfrm>
              <a:custGeom>
                <a:avLst/>
                <a:gdLst/>
                <a:ahLst/>
                <a:cxnLst/>
                <a:rect l="0" t="0" r="0" b="0"/>
                <a:pathLst>
                  <a:path w="311138" h="206694">
                    <a:moveTo>
                      <a:pt x="177964" y="5112"/>
                    </a:moveTo>
                    <a:cubicBezTo>
                      <a:pt x="104621" y="9495"/>
                      <a:pt x="43922" y="16638"/>
                      <a:pt x="43075" y="20987"/>
                    </a:cubicBezTo>
                    <a:cubicBezTo>
                      <a:pt x="42229" y="25335"/>
                      <a:pt x="37614" y="58457"/>
                      <a:pt x="32822" y="94590"/>
                    </a:cubicBezTo>
                    <a:cubicBezTo>
                      <a:pt x="28028" y="130723"/>
                      <a:pt x="18518" y="170728"/>
                      <a:pt x="11688" y="183490"/>
                    </a:cubicBezTo>
                    <a:cubicBezTo>
                      <a:pt x="0" y="205329"/>
                      <a:pt x="7765" y="206693"/>
                      <a:pt x="143734" y="206693"/>
                    </a:cubicBezTo>
                    <a:lnTo>
                      <a:pt x="288196" y="206693"/>
                    </a:lnTo>
                    <a:lnTo>
                      <a:pt x="299362" y="108268"/>
                    </a:lnTo>
                    <a:cubicBezTo>
                      <a:pt x="305503" y="54134"/>
                      <a:pt x="310705" y="6986"/>
                      <a:pt x="310921" y="3493"/>
                    </a:cubicBezTo>
                    <a:cubicBezTo>
                      <a:pt x="311137" y="0"/>
                      <a:pt x="251307" y="729"/>
                      <a:pt x="177964" y="51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8" name="任意多边形: 形状 157"/>
              <p:cNvSpPr/>
              <p:nvPr/>
            </p:nvSpPr>
            <p:spPr>
              <a:xfrm>
                <a:off x="10832528" y="1231799"/>
                <a:ext cx="329604" cy="215646"/>
              </a:xfrm>
              <a:custGeom>
                <a:avLst/>
                <a:gdLst/>
                <a:ahLst/>
                <a:cxnLst/>
                <a:rect l="0" t="0" r="0" b="0"/>
                <a:pathLst>
                  <a:path w="329604" h="215646">
                    <a:moveTo>
                      <a:pt x="5573" y="47625"/>
                    </a:moveTo>
                    <a:cubicBezTo>
                      <a:pt x="8639" y="73819"/>
                      <a:pt x="19454" y="118691"/>
                      <a:pt x="29606" y="147341"/>
                    </a:cubicBezTo>
                    <a:lnTo>
                      <a:pt x="48064" y="199433"/>
                    </a:lnTo>
                    <a:lnTo>
                      <a:pt x="146507" y="201240"/>
                    </a:lnTo>
                    <a:cubicBezTo>
                      <a:pt x="200651" y="202234"/>
                      <a:pt x="264135" y="205940"/>
                      <a:pt x="287584" y="209474"/>
                    </a:cubicBezTo>
                    <a:cubicBezTo>
                      <a:pt x="328528" y="215645"/>
                      <a:pt x="329603" y="214768"/>
                      <a:pt x="314710" y="187325"/>
                    </a:cubicBezTo>
                    <a:cubicBezTo>
                      <a:pt x="306180" y="171609"/>
                      <a:pt x="290908" y="127318"/>
                      <a:pt x="280771" y="88900"/>
                    </a:cubicBezTo>
                    <a:cubicBezTo>
                      <a:pt x="270634" y="50482"/>
                      <a:pt x="255907" y="14764"/>
                      <a:pt x="248043" y="9525"/>
                    </a:cubicBezTo>
                    <a:cubicBezTo>
                      <a:pt x="240179" y="4286"/>
                      <a:pt x="181152" y="0"/>
                      <a:pt x="116873"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9" name="任意多边形: 形状 158"/>
              <p:cNvSpPr/>
              <p:nvPr/>
            </p:nvSpPr>
            <p:spPr>
              <a:xfrm>
                <a:off x="11186255" y="1239725"/>
                <a:ext cx="277725" cy="234367"/>
              </a:xfrm>
              <a:custGeom>
                <a:avLst/>
                <a:gdLst/>
                <a:ahLst/>
                <a:cxnLst/>
                <a:rect l="0" t="0" r="0" b="0"/>
                <a:pathLst>
                  <a:path w="277725" h="234367">
                    <a:moveTo>
                      <a:pt x="9023" y="11857"/>
                    </a:moveTo>
                    <a:cubicBezTo>
                      <a:pt x="0" y="20880"/>
                      <a:pt x="10879" y="98776"/>
                      <a:pt x="26570" y="137497"/>
                    </a:cubicBezTo>
                    <a:cubicBezTo>
                      <a:pt x="32370" y="151812"/>
                      <a:pt x="40009" y="173114"/>
                      <a:pt x="43545" y="184835"/>
                    </a:cubicBezTo>
                    <a:cubicBezTo>
                      <a:pt x="48420" y="200997"/>
                      <a:pt x="66084" y="206496"/>
                      <a:pt x="116648" y="207594"/>
                    </a:cubicBezTo>
                    <a:cubicBezTo>
                      <a:pt x="153319" y="208390"/>
                      <a:pt x="204564" y="214740"/>
                      <a:pt x="230524" y="221704"/>
                    </a:cubicBezTo>
                    <a:lnTo>
                      <a:pt x="277724" y="234366"/>
                    </a:lnTo>
                    <a:lnTo>
                      <a:pt x="251119" y="167195"/>
                    </a:lnTo>
                    <a:cubicBezTo>
                      <a:pt x="236486" y="130251"/>
                      <a:pt x="219877" y="84838"/>
                      <a:pt x="214210" y="66277"/>
                    </a:cubicBezTo>
                    <a:cubicBezTo>
                      <a:pt x="207208" y="43340"/>
                      <a:pt x="190439" y="28345"/>
                      <a:pt x="161865" y="19469"/>
                    </a:cubicBezTo>
                    <a:cubicBezTo>
                      <a:pt x="114147" y="4645"/>
                      <a:pt x="20880" y="0"/>
                      <a:pt x="9023" y="11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0" name="任意多边形: 形状 159"/>
              <p:cNvSpPr/>
              <p:nvPr/>
            </p:nvSpPr>
            <p:spPr>
              <a:xfrm>
                <a:off x="9552336" y="1270235"/>
                <a:ext cx="94507" cy="1256965"/>
              </a:xfrm>
              <a:custGeom>
                <a:avLst/>
                <a:gdLst/>
                <a:ahLst/>
                <a:cxnLst/>
                <a:rect l="0" t="0" r="0" b="0"/>
                <a:pathLst>
                  <a:path w="94507" h="1256965">
                    <a:moveTo>
                      <a:pt x="73162" y="75028"/>
                    </a:moveTo>
                    <a:cubicBezTo>
                      <a:pt x="71225" y="128823"/>
                      <a:pt x="64426" y="159196"/>
                      <a:pt x="53260" y="163928"/>
                    </a:cubicBezTo>
                    <a:cubicBezTo>
                      <a:pt x="40078" y="169513"/>
                      <a:pt x="33049" y="260246"/>
                      <a:pt x="21708" y="571164"/>
                    </a:cubicBezTo>
                    <a:cubicBezTo>
                      <a:pt x="0" y="1166314"/>
                      <a:pt x="82" y="1256964"/>
                      <a:pt x="22331" y="1256964"/>
                    </a:cubicBezTo>
                    <a:cubicBezTo>
                      <a:pt x="37982" y="1256964"/>
                      <a:pt x="42219" y="1183207"/>
                      <a:pt x="50237" y="771189"/>
                    </a:cubicBezTo>
                    <a:cubicBezTo>
                      <a:pt x="56781" y="434920"/>
                      <a:pt x="65672" y="249503"/>
                      <a:pt x="79126" y="168732"/>
                    </a:cubicBezTo>
                    <a:cubicBezTo>
                      <a:pt x="91543" y="94181"/>
                      <a:pt x="94506" y="41447"/>
                      <a:pt x="87332" y="22682"/>
                    </a:cubicBezTo>
                    <a:cubicBezTo>
                      <a:pt x="78661" y="0"/>
                      <a:pt x="75435" y="11917"/>
                      <a:pt x="73162" y="750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1" name="任意多边形: 形状 160"/>
              <p:cNvSpPr/>
              <p:nvPr/>
            </p:nvSpPr>
            <p:spPr>
              <a:xfrm>
                <a:off x="11505414" y="1282599"/>
                <a:ext cx="186778" cy="230624"/>
              </a:xfrm>
              <a:custGeom>
                <a:avLst/>
                <a:gdLst/>
                <a:ahLst/>
                <a:cxnLst/>
                <a:rect l="0" t="0" r="0" b="0"/>
                <a:pathLst>
                  <a:path w="186778" h="230624">
                    <a:moveTo>
                      <a:pt x="17807" y="59168"/>
                    </a:moveTo>
                    <a:cubicBezTo>
                      <a:pt x="27601" y="91711"/>
                      <a:pt x="32844" y="130287"/>
                      <a:pt x="29459" y="144893"/>
                    </a:cubicBezTo>
                    <a:cubicBezTo>
                      <a:pt x="19227" y="189037"/>
                      <a:pt x="50564" y="215859"/>
                      <a:pt x="122296" y="224355"/>
                    </a:cubicBezTo>
                    <a:cubicBezTo>
                      <a:pt x="175223" y="230623"/>
                      <a:pt x="186777" y="228704"/>
                      <a:pt x="181658" y="214494"/>
                    </a:cubicBezTo>
                    <a:cubicBezTo>
                      <a:pt x="178162" y="204790"/>
                      <a:pt x="166215" y="168281"/>
                      <a:pt x="155108" y="133364"/>
                    </a:cubicBezTo>
                    <a:cubicBezTo>
                      <a:pt x="120696" y="25175"/>
                      <a:pt x="100255" y="0"/>
                      <a:pt x="46819"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2" name="任意多边形: 形状 161"/>
              <p:cNvSpPr/>
              <p:nvPr/>
            </p:nvSpPr>
            <p:spPr>
              <a:xfrm>
                <a:off x="11706128" y="1282599"/>
                <a:ext cx="190939" cy="244490"/>
              </a:xfrm>
              <a:custGeom>
                <a:avLst/>
                <a:gdLst/>
                <a:ahLst/>
                <a:cxnLst/>
                <a:rect l="0" t="0" r="0" b="0"/>
                <a:pathLst>
                  <a:path w="190939" h="244490">
                    <a:moveTo>
                      <a:pt x="0" y="7053"/>
                    </a:moveTo>
                    <a:cubicBezTo>
                      <a:pt x="0" y="10932"/>
                      <a:pt x="20003" y="51798"/>
                      <a:pt x="44450" y="97867"/>
                    </a:cubicBezTo>
                    <a:cubicBezTo>
                      <a:pt x="68897" y="143935"/>
                      <a:pt x="88900" y="192197"/>
                      <a:pt x="88900" y="205114"/>
                    </a:cubicBezTo>
                    <a:cubicBezTo>
                      <a:pt x="88900" y="218031"/>
                      <a:pt x="93900" y="228600"/>
                      <a:pt x="100013" y="228600"/>
                    </a:cubicBezTo>
                    <a:cubicBezTo>
                      <a:pt x="106125" y="228600"/>
                      <a:pt x="129125" y="232200"/>
                      <a:pt x="151126" y="236600"/>
                    </a:cubicBezTo>
                    <a:cubicBezTo>
                      <a:pt x="190571" y="244489"/>
                      <a:pt x="190938" y="244105"/>
                      <a:pt x="177544" y="208878"/>
                    </a:cubicBezTo>
                    <a:cubicBezTo>
                      <a:pt x="150456" y="137630"/>
                      <a:pt x="49565" y="0"/>
                      <a:pt x="24425" y="0"/>
                    </a:cubicBezTo>
                    <a:cubicBezTo>
                      <a:pt x="10991" y="0"/>
                      <a:pt x="0" y="3174"/>
                      <a:pt x="0" y="70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3" name="任意多边形: 形状 162"/>
              <p:cNvSpPr/>
              <p:nvPr/>
            </p:nvSpPr>
            <p:spPr>
              <a:xfrm>
                <a:off x="9084706" y="1291590"/>
                <a:ext cx="181136" cy="153595"/>
              </a:xfrm>
              <a:custGeom>
                <a:avLst/>
                <a:gdLst/>
                <a:ahLst/>
                <a:cxnLst/>
                <a:rect l="0" t="0" r="0" b="0"/>
                <a:pathLst>
                  <a:path w="181136" h="153595">
                    <a:moveTo>
                      <a:pt x="91121" y="19351"/>
                    </a:moveTo>
                    <a:cubicBezTo>
                      <a:pt x="52035" y="28578"/>
                      <a:pt x="39438" y="39942"/>
                      <a:pt x="19664" y="83807"/>
                    </a:cubicBezTo>
                    <a:cubicBezTo>
                      <a:pt x="6461" y="113096"/>
                      <a:pt x="0" y="141632"/>
                      <a:pt x="5307" y="147219"/>
                    </a:cubicBezTo>
                    <a:cubicBezTo>
                      <a:pt x="10615" y="152807"/>
                      <a:pt x="43486" y="153594"/>
                      <a:pt x="78356" y="148968"/>
                    </a:cubicBezTo>
                    <a:cubicBezTo>
                      <a:pt x="138149" y="141036"/>
                      <a:pt x="142569" y="137845"/>
                      <a:pt x="156039" y="92885"/>
                    </a:cubicBezTo>
                    <a:cubicBezTo>
                      <a:pt x="181135" y="9122"/>
                      <a:pt x="173082" y="0"/>
                      <a:pt x="91121" y="19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4" name="任意多边形: 形状 163"/>
              <p:cNvSpPr/>
              <p:nvPr/>
            </p:nvSpPr>
            <p:spPr>
              <a:xfrm>
                <a:off x="9648728" y="1441498"/>
                <a:ext cx="317501" cy="82402"/>
              </a:xfrm>
              <a:custGeom>
                <a:avLst/>
                <a:gdLst/>
                <a:ahLst/>
                <a:cxnLst/>
                <a:rect l="0" t="0" r="0" b="0"/>
                <a:pathLst>
                  <a:path w="317501" h="82402">
                    <a:moveTo>
                      <a:pt x="60325" y="9214"/>
                    </a:moveTo>
                    <a:cubicBezTo>
                      <a:pt x="7789" y="18806"/>
                      <a:pt x="0" y="24242"/>
                      <a:pt x="0" y="51315"/>
                    </a:cubicBezTo>
                    <a:lnTo>
                      <a:pt x="0" y="82401"/>
                    </a:lnTo>
                    <a:lnTo>
                      <a:pt x="317500" y="82401"/>
                    </a:lnTo>
                    <a:lnTo>
                      <a:pt x="317500" y="6201"/>
                    </a:lnTo>
                    <a:lnTo>
                      <a:pt x="219075" y="2200"/>
                    </a:lnTo>
                    <a:cubicBezTo>
                      <a:pt x="164941" y="0"/>
                      <a:pt x="93504" y="3156"/>
                      <a:pt x="60325" y="92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5" name="任意多边形: 形状 164"/>
              <p:cNvSpPr/>
              <p:nvPr/>
            </p:nvSpPr>
            <p:spPr>
              <a:xfrm>
                <a:off x="9051457" y="1445490"/>
                <a:ext cx="170062" cy="91111"/>
              </a:xfrm>
              <a:custGeom>
                <a:avLst/>
                <a:gdLst/>
                <a:ahLst/>
                <a:cxnLst/>
                <a:rect l="0" t="0" r="0" b="0"/>
                <a:pathLst>
                  <a:path w="170062" h="91111">
                    <a:moveTo>
                      <a:pt x="76736" y="17991"/>
                    </a:moveTo>
                    <a:cubicBezTo>
                      <a:pt x="12748" y="34624"/>
                      <a:pt x="0" y="43916"/>
                      <a:pt x="6916" y="68885"/>
                    </a:cubicBezTo>
                    <a:cubicBezTo>
                      <a:pt x="11804" y="86537"/>
                      <a:pt x="27138" y="91110"/>
                      <a:pt x="81440" y="91110"/>
                    </a:cubicBezTo>
                    <a:cubicBezTo>
                      <a:pt x="140948" y="91110"/>
                      <a:pt x="150744" y="87532"/>
                      <a:pt x="157027" y="63506"/>
                    </a:cubicBezTo>
                    <a:cubicBezTo>
                      <a:pt x="170061" y="13666"/>
                      <a:pt x="145951" y="0"/>
                      <a:pt x="76736" y="179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6" name="任意多边形: 形状 165"/>
              <p:cNvSpPr/>
              <p:nvPr/>
            </p:nvSpPr>
            <p:spPr>
              <a:xfrm>
                <a:off x="9203061" y="1460399"/>
                <a:ext cx="51711" cy="1079501"/>
              </a:xfrm>
              <a:custGeom>
                <a:avLst/>
                <a:gdLst/>
                <a:ahLst/>
                <a:cxnLst/>
                <a:rect l="0" t="0" r="0" b="0"/>
                <a:pathLst>
                  <a:path w="51711" h="1079501">
                    <a:moveTo>
                      <a:pt x="15931" y="327025"/>
                    </a:moveTo>
                    <a:cubicBezTo>
                      <a:pt x="0" y="681144"/>
                      <a:pt x="5630" y="1079500"/>
                      <a:pt x="26567" y="1079500"/>
                    </a:cubicBezTo>
                    <a:cubicBezTo>
                      <a:pt x="34833" y="1079500"/>
                      <a:pt x="37061" y="985288"/>
                      <a:pt x="32948" y="809625"/>
                    </a:cubicBezTo>
                    <a:cubicBezTo>
                      <a:pt x="29473" y="661194"/>
                      <a:pt x="33240" y="418306"/>
                      <a:pt x="41320" y="269875"/>
                    </a:cubicBezTo>
                    <a:cubicBezTo>
                      <a:pt x="51030" y="91521"/>
                      <a:pt x="51710" y="0"/>
                      <a:pt x="43328" y="0"/>
                    </a:cubicBezTo>
                    <a:cubicBezTo>
                      <a:pt x="35591" y="0"/>
                      <a:pt x="24904" y="127565"/>
                      <a:pt x="15931" y="327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7" name="任意多边形: 形状 166"/>
              <p:cNvSpPr/>
              <p:nvPr/>
            </p:nvSpPr>
            <p:spPr>
              <a:xfrm>
                <a:off x="9280428" y="1460399"/>
                <a:ext cx="301279" cy="63501"/>
              </a:xfrm>
              <a:custGeom>
                <a:avLst/>
                <a:gdLst/>
                <a:ahLst/>
                <a:cxnLst/>
                <a:rect l="0" t="0" r="0" b="0"/>
                <a:pathLst>
                  <a:path w="301279" h="63501">
                    <a:moveTo>
                      <a:pt x="0" y="0"/>
                    </a:moveTo>
                    <a:lnTo>
                      <a:pt x="0" y="63500"/>
                    </a:lnTo>
                    <a:lnTo>
                      <a:pt x="144569" y="63500"/>
                    </a:lnTo>
                    <a:cubicBezTo>
                      <a:pt x="288692" y="63500"/>
                      <a:pt x="289158" y="63402"/>
                      <a:pt x="295208" y="31750"/>
                    </a:cubicBezTo>
                    <a:lnTo>
                      <a:pt x="30127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8" name="任意多边形: 形状 167"/>
              <p:cNvSpPr/>
              <p:nvPr/>
            </p:nvSpPr>
            <p:spPr>
              <a:xfrm>
                <a:off x="10029728" y="1460399"/>
                <a:ext cx="355601" cy="63501"/>
              </a:xfrm>
              <a:custGeom>
                <a:avLst/>
                <a:gdLst/>
                <a:ahLst/>
                <a:cxnLst/>
                <a:rect l="0" t="0" r="0" b="0"/>
                <a:pathLst>
                  <a:path w="355601" h="63501">
                    <a:moveTo>
                      <a:pt x="0" y="24041"/>
                    </a:moveTo>
                    <a:cubicBezTo>
                      <a:pt x="0" y="58958"/>
                      <a:pt x="22778" y="63500"/>
                      <a:pt x="197889" y="63500"/>
                    </a:cubicBezTo>
                    <a:lnTo>
                      <a:pt x="355600" y="63500"/>
                    </a:lnTo>
                    <a:lnTo>
                      <a:pt x="355600" y="0"/>
                    </a:lnTo>
                    <a:lnTo>
                      <a:pt x="177800" y="0"/>
                    </a:lnTo>
                    <a:cubicBezTo>
                      <a:pt x="11816" y="0"/>
                      <a:pt x="0" y="1598"/>
                      <a:pt x="0" y="240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9" name="任意多边形: 形状 168"/>
              <p:cNvSpPr/>
              <p:nvPr/>
            </p:nvSpPr>
            <p:spPr>
              <a:xfrm>
                <a:off x="10430500" y="1454179"/>
                <a:ext cx="342179" cy="50483"/>
              </a:xfrm>
              <a:custGeom>
                <a:avLst/>
                <a:gdLst/>
                <a:ahLst/>
                <a:cxnLst/>
                <a:rect l="0" t="0" r="0" b="0"/>
                <a:pathLst>
                  <a:path w="342179" h="50483">
                    <a:moveTo>
                      <a:pt x="10153" y="25447"/>
                    </a:moveTo>
                    <a:cubicBezTo>
                      <a:pt x="5938" y="36430"/>
                      <a:pt x="1768" y="44501"/>
                      <a:pt x="884" y="43384"/>
                    </a:cubicBezTo>
                    <a:cubicBezTo>
                      <a:pt x="0" y="42266"/>
                      <a:pt x="76431" y="43449"/>
                      <a:pt x="170728" y="46011"/>
                    </a:cubicBezTo>
                    <a:cubicBezTo>
                      <a:pt x="335264" y="50482"/>
                      <a:pt x="342178" y="49646"/>
                      <a:pt x="342178" y="25270"/>
                    </a:cubicBezTo>
                    <a:cubicBezTo>
                      <a:pt x="342178" y="1050"/>
                      <a:pt x="334646" y="0"/>
                      <a:pt x="179996" y="2675"/>
                    </a:cubicBezTo>
                    <a:cubicBezTo>
                      <a:pt x="45971" y="4992"/>
                      <a:pt x="16485" y="8946"/>
                      <a:pt x="10153" y="254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0" name="任意多边形: 形状 169"/>
              <p:cNvSpPr/>
              <p:nvPr/>
            </p:nvSpPr>
            <p:spPr>
              <a:xfrm>
                <a:off x="10753100" y="1472782"/>
                <a:ext cx="406929" cy="1248411"/>
              </a:xfrm>
              <a:custGeom>
                <a:avLst/>
                <a:gdLst/>
                <a:ahLst/>
                <a:cxnLst/>
                <a:rect l="0" t="0" r="0" b="0"/>
                <a:pathLst>
                  <a:path w="406929" h="1248411">
                    <a:moveTo>
                      <a:pt x="48459" y="38418"/>
                    </a:moveTo>
                    <a:cubicBezTo>
                      <a:pt x="43389" y="76836"/>
                      <a:pt x="36127" y="240040"/>
                      <a:pt x="32322" y="401095"/>
                    </a:cubicBezTo>
                    <a:cubicBezTo>
                      <a:pt x="28516" y="562150"/>
                      <a:pt x="19026" y="819325"/>
                      <a:pt x="11231" y="972595"/>
                    </a:cubicBezTo>
                    <a:cubicBezTo>
                      <a:pt x="3437" y="1125865"/>
                      <a:pt x="0" y="1248410"/>
                      <a:pt x="3593" y="1244918"/>
                    </a:cubicBezTo>
                    <a:cubicBezTo>
                      <a:pt x="11196" y="1237528"/>
                      <a:pt x="22165" y="1132652"/>
                      <a:pt x="31821" y="975043"/>
                    </a:cubicBezTo>
                    <a:lnTo>
                      <a:pt x="38628" y="863918"/>
                    </a:lnTo>
                    <a:lnTo>
                      <a:pt x="121178" y="846948"/>
                    </a:lnTo>
                    <a:lnTo>
                      <a:pt x="79903" y="848316"/>
                    </a:lnTo>
                    <a:cubicBezTo>
                      <a:pt x="50538" y="849290"/>
                      <a:pt x="38628" y="844017"/>
                      <a:pt x="38628" y="830043"/>
                    </a:cubicBezTo>
                    <a:cubicBezTo>
                      <a:pt x="38628" y="816975"/>
                      <a:pt x="45670" y="813103"/>
                      <a:pt x="59668" y="818474"/>
                    </a:cubicBezTo>
                    <a:cubicBezTo>
                      <a:pt x="71239" y="822915"/>
                      <a:pt x="151249" y="830123"/>
                      <a:pt x="237468" y="834493"/>
                    </a:cubicBezTo>
                    <a:cubicBezTo>
                      <a:pt x="377346" y="841582"/>
                      <a:pt x="394228" y="840201"/>
                      <a:pt x="394228" y="821670"/>
                    </a:cubicBezTo>
                    <a:cubicBezTo>
                      <a:pt x="394228" y="810248"/>
                      <a:pt x="378512" y="795312"/>
                      <a:pt x="359303" y="788481"/>
                    </a:cubicBezTo>
                    <a:cubicBezTo>
                      <a:pt x="318857" y="774096"/>
                      <a:pt x="64028" y="775901"/>
                      <a:pt x="64028" y="790572"/>
                    </a:cubicBezTo>
                    <a:cubicBezTo>
                      <a:pt x="64028" y="795987"/>
                      <a:pt x="56884" y="797573"/>
                      <a:pt x="48153" y="794095"/>
                    </a:cubicBezTo>
                    <a:cubicBezTo>
                      <a:pt x="35952" y="789235"/>
                      <a:pt x="34672" y="758370"/>
                      <a:pt x="42620" y="660745"/>
                    </a:cubicBezTo>
                    <a:cubicBezTo>
                      <a:pt x="48308" y="590880"/>
                      <a:pt x="58310" y="533718"/>
                      <a:pt x="64845" y="533718"/>
                    </a:cubicBezTo>
                    <a:cubicBezTo>
                      <a:pt x="71381" y="533718"/>
                      <a:pt x="76728" y="541464"/>
                      <a:pt x="76728" y="550931"/>
                    </a:cubicBezTo>
                    <a:cubicBezTo>
                      <a:pt x="76728" y="563394"/>
                      <a:pt x="98637" y="568627"/>
                      <a:pt x="156103" y="569891"/>
                    </a:cubicBezTo>
                    <a:cubicBezTo>
                      <a:pt x="199759" y="570852"/>
                      <a:pt x="274054" y="574536"/>
                      <a:pt x="321203" y="578078"/>
                    </a:cubicBezTo>
                    <a:cubicBezTo>
                      <a:pt x="405106" y="584381"/>
                      <a:pt x="406928" y="583868"/>
                      <a:pt x="406928" y="553908"/>
                    </a:cubicBezTo>
                    <a:cubicBezTo>
                      <a:pt x="406928" y="524709"/>
                      <a:pt x="402037" y="522891"/>
                      <a:pt x="300811" y="514459"/>
                    </a:cubicBezTo>
                    <a:cubicBezTo>
                      <a:pt x="242447" y="509597"/>
                      <a:pt x="161676" y="504798"/>
                      <a:pt x="121321" y="503794"/>
                    </a:cubicBezTo>
                    <a:lnTo>
                      <a:pt x="47946" y="501968"/>
                    </a:lnTo>
                    <a:lnTo>
                      <a:pt x="52812" y="235268"/>
                    </a:lnTo>
                    <a:cubicBezTo>
                      <a:pt x="55488" y="88583"/>
                      <a:pt x="53529" y="0"/>
                      <a:pt x="48459" y="384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1" name="任意多边形: 形状 170"/>
              <p:cNvSpPr/>
              <p:nvPr/>
            </p:nvSpPr>
            <p:spPr>
              <a:xfrm>
                <a:off x="10855228" y="1443283"/>
                <a:ext cx="330201" cy="86981"/>
              </a:xfrm>
              <a:custGeom>
                <a:avLst/>
                <a:gdLst/>
                <a:ahLst/>
                <a:cxnLst/>
                <a:rect l="0" t="0" r="0" b="0"/>
                <a:pathLst>
                  <a:path w="330201" h="86981">
                    <a:moveTo>
                      <a:pt x="0" y="42915"/>
                    </a:moveTo>
                    <a:cubicBezTo>
                      <a:pt x="0" y="57104"/>
                      <a:pt x="4287" y="68210"/>
                      <a:pt x="9525" y="67594"/>
                    </a:cubicBezTo>
                    <a:cubicBezTo>
                      <a:pt x="14763" y="66979"/>
                      <a:pt x="89059" y="71126"/>
                      <a:pt x="174625" y="76811"/>
                    </a:cubicBezTo>
                    <a:cubicBezTo>
                      <a:pt x="327679" y="86980"/>
                      <a:pt x="330200" y="86713"/>
                      <a:pt x="330200" y="60364"/>
                    </a:cubicBezTo>
                    <a:cubicBezTo>
                      <a:pt x="330200" y="36266"/>
                      <a:pt x="319060" y="32127"/>
                      <a:pt x="219075" y="19075"/>
                    </a:cubicBezTo>
                    <a:cubicBezTo>
                      <a:pt x="72952" y="0"/>
                      <a:pt x="0" y="7938"/>
                      <a:pt x="0" y="42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2" name="任意多边形: 形状 171"/>
              <p:cNvSpPr/>
              <p:nvPr/>
            </p:nvSpPr>
            <p:spPr>
              <a:xfrm>
                <a:off x="11136426" y="1473099"/>
                <a:ext cx="328403" cy="1426012"/>
              </a:xfrm>
              <a:custGeom>
                <a:avLst/>
                <a:gdLst/>
                <a:ahLst/>
                <a:cxnLst/>
                <a:rect l="0" t="0" r="0" b="0"/>
                <a:pathLst>
                  <a:path w="328403" h="1426012">
                    <a:moveTo>
                      <a:pt x="54562" y="92075"/>
                    </a:moveTo>
                    <a:cubicBezTo>
                      <a:pt x="50635" y="142716"/>
                      <a:pt x="45228" y="207010"/>
                      <a:pt x="42546" y="234950"/>
                    </a:cubicBezTo>
                    <a:cubicBezTo>
                      <a:pt x="39864" y="262890"/>
                      <a:pt x="36747" y="390049"/>
                      <a:pt x="35621" y="517525"/>
                    </a:cubicBezTo>
                    <a:cubicBezTo>
                      <a:pt x="34322" y="664506"/>
                      <a:pt x="28856" y="749300"/>
                      <a:pt x="20682" y="749300"/>
                    </a:cubicBezTo>
                    <a:cubicBezTo>
                      <a:pt x="13593" y="749300"/>
                      <a:pt x="10109" y="753586"/>
                      <a:pt x="12941" y="758825"/>
                    </a:cubicBezTo>
                    <a:cubicBezTo>
                      <a:pt x="15772" y="764064"/>
                      <a:pt x="14206" y="862648"/>
                      <a:pt x="9459" y="977900"/>
                    </a:cubicBezTo>
                    <a:cubicBezTo>
                      <a:pt x="0" y="1207599"/>
                      <a:pt x="5467" y="1426011"/>
                      <a:pt x="20427" y="1416071"/>
                    </a:cubicBezTo>
                    <a:cubicBezTo>
                      <a:pt x="25665" y="1412591"/>
                      <a:pt x="28225" y="1334009"/>
                      <a:pt x="26114" y="1241446"/>
                    </a:cubicBezTo>
                    <a:lnTo>
                      <a:pt x="22276" y="1073150"/>
                    </a:lnTo>
                    <a:lnTo>
                      <a:pt x="175339" y="1083768"/>
                    </a:lnTo>
                    <a:cubicBezTo>
                      <a:pt x="313062" y="1093322"/>
                      <a:pt x="328402" y="1092298"/>
                      <a:pt x="328402" y="1073554"/>
                    </a:cubicBezTo>
                    <a:cubicBezTo>
                      <a:pt x="328402" y="1055659"/>
                      <a:pt x="307370" y="1052148"/>
                      <a:pt x="179177" y="1048647"/>
                    </a:cubicBezTo>
                    <a:cubicBezTo>
                      <a:pt x="97103" y="1046405"/>
                      <a:pt x="30115" y="1039571"/>
                      <a:pt x="30315" y="1033460"/>
                    </a:cubicBezTo>
                    <a:cubicBezTo>
                      <a:pt x="41877" y="679007"/>
                      <a:pt x="58599" y="353915"/>
                      <a:pt x="75145" y="161925"/>
                    </a:cubicBezTo>
                    <a:cubicBezTo>
                      <a:pt x="85114" y="46259"/>
                      <a:pt x="85187" y="0"/>
                      <a:pt x="75401" y="0"/>
                    </a:cubicBezTo>
                    <a:cubicBezTo>
                      <a:pt x="67519" y="0"/>
                      <a:pt x="58670" y="39094"/>
                      <a:pt x="54562" y="920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3" name="任意多边形: 形状 172"/>
              <p:cNvSpPr/>
              <p:nvPr/>
            </p:nvSpPr>
            <p:spPr>
              <a:xfrm>
                <a:off x="11236228" y="1458155"/>
                <a:ext cx="253182" cy="91145"/>
              </a:xfrm>
              <a:custGeom>
                <a:avLst/>
                <a:gdLst/>
                <a:ahLst/>
                <a:cxnLst/>
                <a:rect l="0" t="0" r="0" b="0"/>
                <a:pathLst>
                  <a:path w="253182" h="91145">
                    <a:moveTo>
                      <a:pt x="0" y="44857"/>
                    </a:moveTo>
                    <a:cubicBezTo>
                      <a:pt x="0" y="72899"/>
                      <a:pt x="4969" y="74880"/>
                      <a:pt x="79375" y="76517"/>
                    </a:cubicBezTo>
                    <a:cubicBezTo>
                      <a:pt x="123031" y="77478"/>
                      <a:pt x="179997" y="81162"/>
                      <a:pt x="205966" y="84704"/>
                    </a:cubicBezTo>
                    <a:lnTo>
                      <a:pt x="253181" y="91144"/>
                    </a:lnTo>
                    <a:lnTo>
                      <a:pt x="236319" y="56219"/>
                    </a:lnTo>
                    <a:cubicBezTo>
                      <a:pt x="221986" y="26532"/>
                      <a:pt x="209191" y="20054"/>
                      <a:pt x="151003" y="13025"/>
                    </a:cubicBezTo>
                    <a:cubicBezTo>
                      <a:pt x="43177" y="0"/>
                      <a:pt x="0" y="9102"/>
                      <a:pt x="0" y="44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4" name="任意多边形: 形状 173"/>
              <p:cNvSpPr/>
              <p:nvPr/>
            </p:nvSpPr>
            <p:spPr>
              <a:xfrm>
                <a:off x="11553728" y="1502679"/>
                <a:ext cx="178630" cy="71303"/>
              </a:xfrm>
              <a:custGeom>
                <a:avLst/>
                <a:gdLst/>
                <a:ahLst/>
                <a:cxnLst/>
                <a:rect l="0" t="0" r="0" b="0"/>
                <a:pathLst>
                  <a:path w="178630" h="71303">
                    <a:moveTo>
                      <a:pt x="0" y="38608"/>
                    </a:moveTo>
                    <a:cubicBezTo>
                      <a:pt x="0" y="49447"/>
                      <a:pt x="15547" y="56570"/>
                      <a:pt x="41275" y="57519"/>
                    </a:cubicBezTo>
                    <a:cubicBezTo>
                      <a:pt x="63976" y="58356"/>
                      <a:pt x="104457" y="61961"/>
                      <a:pt x="131233" y="65530"/>
                    </a:cubicBezTo>
                    <a:cubicBezTo>
                      <a:pt x="174527" y="71302"/>
                      <a:pt x="178629" y="69559"/>
                      <a:pt x="168286" y="49795"/>
                    </a:cubicBezTo>
                    <a:cubicBezTo>
                      <a:pt x="147352" y="9795"/>
                      <a:pt x="0" y="0"/>
                      <a:pt x="0" y="38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5" name="任意多边形: 形状 174"/>
              <p:cNvSpPr/>
              <p:nvPr/>
            </p:nvSpPr>
            <p:spPr>
              <a:xfrm>
                <a:off x="10029728" y="15365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6" name="任意多边形: 形状 175"/>
              <p:cNvSpPr/>
              <p:nvPr/>
            </p:nvSpPr>
            <p:spPr>
              <a:xfrm>
                <a:off x="10436128" y="1536599"/>
                <a:ext cx="74431" cy="29237"/>
              </a:xfrm>
              <a:custGeom>
                <a:avLst/>
                <a:gdLst/>
                <a:ahLst/>
                <a:cxnLst/>
                <a:rect l="0" t="0" r="0" b="0"/>
                <a:pathLst>
                  <a:path w="74431" h="29237">
                    <a:moveTo>
                      <a:pt x="0" y="12700"/>
                    </a:moveTo>
                    <a:cubicBezTo>
                      <a:pt x="0" y="29236"/>
                      <a:pt x="59630" y="29236"/>
                      <a:pt x="69850" y="12700"/>
                    </a:cubicBezTo>
                    <a:cubicBezTo>
                      <a:pt x="74430" y="5291"/>
                      <a:pt x="61515" y="0"/>
                      <a:pt x="38850" y="0"/>
                    </a:cubicBezTo>
                    <a:cubicBezTo>
                      <a:pt x="1748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7" name="任意多边形: 形状 176"/>
              <p:cNvSpPr/>
              <p:nvPr/>
            </p:nvSpPr>
            <p:spPr>
              <a:xfrm>
                <a:off x="10537728" y="1536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8" name="任意多边形: 形状 177"/>
              <p:cNvSpPr/>
              <p:nvPr/>
            </p:nvSpPr>
            <p:spPr>
              <a:xfrm>
                <a:off x="10639328" y="15327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9" name="任意多边形: 形状 178"/>
              <p:cNvSpPr/>
              <p:nvPr/>
            </p:nvSpPr>
            <p:spPr>
              <a:xfrm>
                <a:off x="10742961" y="1533025"/>
                <a:ext cx="46735" cy="28975"/>
              </a:xfrm>
              <a:custGeom>
                <a:avLst/>
                <a:gdLst/>
                <a:ahLst/>
                <a:cxnLst/>
                <a:rect l="0" t="0" r="0" b="0"/>
                <a:pathLst>
                  <a:path w="46735" h="28975">
                    <a:moveTo>
                      <a:pt x="4317" y="16274"/>
                    </a:moveTo>
                    <a:cubicBezTo>
                      <a:pt x="0" y="23259"/>
                      <a:pt x="8573" y="28974"/>
                      <a:pt x="23367" y="28974"/>
                    </a:cubicBezTo>
                    <a:cubicBezTo>
                      <a:pt x="38161" y="28974"/>
                      <a:pt x="46734" y="23259"/>
                      <a:pt x="42417" y="16274"/>
                    </a:cubicBezTo>
                    <a:cubicBezTo>
                      <a:pt x="32359" y="0"/>
                      <a:pt x="14375" y="0"/>
                      <a:pt x="4317" y="162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0" name="任意多边形: 形状 179"/>
              <p:cNvSpPr/>
              <p:nvPr/>
            </p:nvSpPr>
            <p:spPr>
              <a:xfrm>
                <a:off x="10835527" y="1528965"/>
                <a:ext cx="45102" cy="58435"/>
              </a:xfrm>
              <a:custGeom>
                <a:avLst/>
                <a:gdLst/>
                <a:ahLst/>
                <a:cxnLst/>
                <a:rect l="0" t="0" r="0" b="0"/>
                <a:pathLst>
                  <a:path w="45102" h="58435">
                    <a:moveTo>
                      <a:pt x="15468" y="16101"/>
                    </a:moveTo>
                    <a:cubicBezTo>
                      <a:pt x="0" y="31568"/>
                      <a:pt x="6717" y="58434"/>
                      <a:pt x="26051" y="58434"/>
                    </a:cubicBezTo>
                    <a:cubicBezTo>
                      <a:pt x="36634" y="58434"/>
                      <a:pt x="45101" y="47145"/>
                      <a:pt x="45101" y="33034"/>
                    </a:cubicBezTo>
                    <a:cubicBezTo>
                      <a:pt x="45101" y="7733"/>
                      <a:pt x="31568" y="0"/>
                      <a:pt x="15468" y="16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1" name="任意多边形: 形状 180"/>
              <p:cNvSpPr/>
              <p:nvPr/>
            </p:nvSpPr>
            <p:spPr>
              <a:xfrm>
                <a:off x="11807728" y="1536131"/>
                <a:ext cx="110481" cy="57657"/>
              </a:xfrm>
              <a:custGeom>
                <a:avLst/>
                <a:gdLst/>
                <a:ahLst/>
                <a:cxnLst/>
                <a:rect l="0" t="0" r="0" b="0"/>
                <a:pathLst>
                  <a:path w="110481" h="57657">
                    <a:moveTo>
                      <a:pt x="0" y="18702"/>
                    </a:moveTo>
                    <a:cubicBezTo>
                      <a:pt x="0" y="41932"/>
                      <a:pt x="52815" y="57656"/>
                      <a:pt x="80932" y="42797"/>
                    </a:cubicBezTo>
                    <a:cubicBezTo>
                      <a:pt x="110480" y="27182"/>
                      <a:pt x="88564" y="4483"/>
                      <a:pt x="41275" y="1725"/>
                    </a:cubicBezTo>
                    <a:cubicBezTo>
                      <a:pt x="11685" y="0"/>
                      <a:pt x="0" y="4806"/>
                      <a:pt x="0" y="187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2" name="任意多边形: 形状 181"/>
              <p:cNvSpPr/>
              <p:nvPr/>
            </p:nvSpPr>
            <p:spPr>
              <a:xfrm>
                <a:off x="9293128" y="1549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3" name="任意多边形: 形状 182"/>
              <p:cNvSpPr/>
              <p:nvPr/>
            </p:nvSpPr>
            <p:spPr>
              <a:xfrm>
                <a:off x="9356628" y="15492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4" name="任意多边形: 形状 183"/>
              <p:cNvSpPr/>
              <p:nvPr/>
            </p:nvSpPr>
            <p:spPr>
              <a:xfrm>
                <a:off x="9458228" y="15492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5" name="任意多边形: 形状 184"/>
              <p:cNvSpPr/>
              <p:nvPr/>
            </p:nvSpPr>
            <p:spPr>
              <a:xfrm>
                <a:off x="9547128" y="1549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6" name="任意多边形: 形状 185"/>
              <p:cNvSpPr/>
              <p:nvPr/>
            </p:nvSpPr>
            <p:spPr>
              <a:xfrm>
                <a:off x="9636822" y="15417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7" name="任意多边形: 形状 186"/>
              <p:cNvSpPr/>
              <p:nvPr/>
            </p:nvSpPr>
            <p:spPr>
              <a:xfrm>
                <a:off x="9725722" y="15393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8" name="任意多边形: 形状 187"/>
              <p:cNvSpPr/>
              <p:nvPr/>
            </p:nvSpPr>
            <p:spPr>
              <a:xfrm>
                <a:off x="9813761" y="1549299"/>
                <a:ext cx="38168" cy="101601"/>
              </a:xfrm>
              <a:custGeom>
                <a:avLst/>
                <a:gdLst/>
                <a:ahLst/>
                <a:cxnLst/>
                <a:rect l="0" t="0" r="0" b="0"/>
                <a:pathLst>
                  <a:path w="38168" h="101601">
                    <a:moveTo>
                      <a:pt x="12767" y="30711"/>
                    </a:moveTo>
                    <a:cubicBezTo>
                      <a:pt x="12767" y="47603"/>
                      <a:pt x="9298" y="70463"/>
                      <a:pt x="5058" y="81511"/>
                    </a:cubicBezTo>
                    <a:cubicBezTo>
                      <a:pt x="0" y="94694"/>
                      <a:pt x="4366" y="101600"/>
                      <a:pt x="17758" y="101600"/>
                    </a:cubicBezTo>
                    <a:cubicBezTo>
                      <a:pt x="33101" y="101600"/>
                      <a:pt x="38167" y="88992"/>
                      <a:pt x="38167" y="50800"/>
                    </a:cubicBezTo>
                    <a:cubicBezTo>
                      <a:pt x="38167" y="22860"/>
                      <a:pt x="32452" y="0"/>
                      <a:pt x="25467" y="0"/>
                    </a:cubicBezTo>
                    <a:cubicBezTo>
                      <a:pt x="18482" y="0"/>
                      <a:pt x="12767" y="13820"/>
                      <a:pt x="12767" y="307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9" name="任意多边形: 形状 188"/>
              <p:cNvSpPr/>
              <p:nvPr/>
            </p:nvSpPr>
            <p:spPr>
              <a:xfrm>
                <a:off x="9869039" y="1549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0" name="任意多边形: 形状 189"/>
              <p:cNvSpPr/>
              <p:nvPr/>
            </p:nvSpPr>
            <p:spPr>
              <a:xfrm>
                <a:off x="99055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1" name="任意多边形: 形状 190"/>
              <p:cNvSpPr/>
              <p:nvPr/>
            </p:nvSpPr>
            <p:spPr>
              <a:xfrm>
                <a:off x="103246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2" name="任意多边形: 形状 191"/>
              <p:cNvSpPr/>
              <p:nvPr/>
            </p:nvSpPr>
            <p:spPr>
              <a:xfrm>
                <a:off x="10912983" y="1549299"/>
                <a:ext cx="69246" cy="77327"/>
              </a:xfrm>
              <a:custGeom>
                <a:avLst/>
                <a:gdLst/>
                <a:ahLst/>
                <a:cxnLst/>
                <a:rect l="0" t="0" r="0" b="0"/>
                <a:pathLst>
                  <a:path w="69246" h="77327">
                    <a:moveTo>
                      <a:pt x="1727" y="28575"/>
                    </a:moveTo>
                    <a:cubicBezTo>
                      <a:pt x="0" y="49735"/>
                      <a:pt x="8458" y="59851"/>
                      <a:pt x="34320" y="67558"/>
                    </a:cubicBezTo>
                    <a:cubicBezTo>
                      <a:pt x="67096" y="77326"/>
                      <a:pt x="69245" y="75567"/>
                      <a:pt x="69245" y="38983"/>
                    </a:cubicBezTo>
                    <a:cubicBezTo>
                      <a:pt x="69245" y="5599"/>
                      <a:pt x="64564" y="0"/>
                      <a:pt x="36652" y="0"/>
                    </a:cubicBezTo>
                    <a:cubicBezTo>
                      <a:pt x="12008" y="0"/>
                      <a:pt x="3489" y="6970"/>
                      <a:pt x="1727"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3" name="任意多边形: 形状 192"/>
              <p:cNvSpPr/>
              <p:nvPr/>
            </p:nvSpPr>
            <p:spPr>
              <a:xfrm>
                <a:off x="11020328" y="15492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4" name="任意多边形: 形状 193"/>
              <p:cNvSpPr/>
              <p:nvPr/>
            </p:nvSpPr>
            <p:spPr>
              <a:xfrm>
                <a:off x="11121928" y="15381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5" name="任意多边形: 形状 194"/>
              <p:cNvSpPr/>
              <p:nvPr/>
            </p:nvSpPr>
            <p:spPr>
              <a:xfrm>
                <a:off x="9064528" y="1561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6" name="任意多边形: 形状 195"/>
              <p:cNvSpPr/>
              <p:nvPr/>
            </p:nvSpPr>
            <p:spPr>
              <a:xfrm>
                <a:off x="9154222" y="1554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7" name="任意多边形: 形状 196"/>
              <p:cNvSpPr/>
              <p:nvPr/>
            </p:nvSpPr>
            <p:spPr>
              <a:xfrm>
                <a:off x="10603921" y="1560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8" name="任意多边形: 形状 197"/>
              <p:cNvSpPr/>
              <p:nvPr/>
            </p:nvSpPr>
            <p:spPr>
              <a:xfrm>
                <a:off x="11241766" y="15619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9" name="任意多边形: 形状 198"/>
              <p:cNvSpPr/>
              <p:nvPr/>
            </p:nvSpPr>
            <p:spPr>
              <a:xfrm>
                <a:off x="11217187" y="1556077"/>
                <a:ext cx="101592" cy="164674"/>
              </a:xfrm>
              <a:custGeom>
                <a:avLst/>
                <a:gdLst/>
                <a:ahLst/>
                <a:cxnLst/>
                <a:rect l="0" t="0" r="0" b="0"/>
                <a:pathLst>
                  <a:path w="101592" h="164674">
                    <a:moveTo>
                      <a:pt x="53999" y="63107"/>
                    </a:moveTo>
                    <a:cubicBezTo>
                      <a:pt x="49866" y="99774"/>
                      <a:pt x="38565" y="128069"/>
                      <a:pt x="23718" y="138926"/>
                    </a:cubicBezTo>
                    <a:cubicBezTo>
                      <a:pt x="10690" y="148452"/>
                      <a:pt x="22" y="156149"/>
                      <a:pt x="11" y="156029"/>
                    </a:cubicBezTo>
                    <a:cubicBezTo>
                      <a:pt x="0" y="155910"/>
                      <a:pt x="22851" y="157806"/>
                      <a:pt x="50791" y="160242"/>
                    </a:cubicBezTo>
                    <a:lnTo>
                      <a:pt x="101591" y="164673"/>
                    </a:lnTo>
                    <a:lnTo>
                      <a:pt x="101591" y="82123"/>
                    </a:lnTo>
                    <a:cubicBezTo>
                      <a:pt x="101591" y="13578"/>
                      <a:pt x="98113" y="0"/>
                      <a:pt x="81091" y="2091"/>
                    </a:cubicBezTo>
                    <a:cubicBezTo>
                      <a:pt x="66691" y="3860"/>
                      <a:pt x="58631" y="22011"/>
                      <a:pt x="53999" y="631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0" name="任意多边形: 形状 199"/>
              <p:cNvSpPr/>
              <p:nvPr/>
            </p:nvSpPr>
            <p:spPr>
              <a:xfrm>
                <a:off x="11346791" y="1549751"/>
                <a:ext cx="118038" cy="190050"/>
              </a:xfrm>
              <a:custGeom>
                <a:avLst/>
                <a:gdLst/>
                <a:ahLst/>
                <a:cxnLst/>
                <a:rect l="0" t="0" r="0" b="0"/>
                <a:pathLst>
                  <a:path w="118038" h="190050">
                    <a:moveTo>
                      <a:pt x="38662" y="18995"/>
                    </a:moveTo>
                    <a:cubicBezTo>
                      <a:pt x="10317" y="41742"/>
                      <a:pt x="0" y="110017"/>
                      <a:pt x="18092" y="155124"/>
                    </a:cubicBezTo>
                    <a:cubicBezTo>
                      <a:pt x="29506" y="183582"/>
                      <a:pt x="40056" y="190049"/>
                      <a:pt x="75068" y="190049"/>
                    </a:cubicBezTo>
                    <a:lnTo>
                      <a:pt x="118037" y="190049"/>
                    </a:lnTo>
                    <a:lnTo>
                      <a:pt x="118037" y="121106"/>
                    </a:lnTo>
                    <a:cubicBezTo>
                      <a:pt x="118037" y="75364"/>
                      <a:pt x="111321" y="45447"/>
                      <a:pt x="98080" y="32206"/>
                    </a:cubicBezTo>
                    <a:cubicBezTo>
                      <a:pt x="66887" y="1014"/>
                      <a:pt x="62330" y="0"/>
                      <a:pt x="38662" y="189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1" name="任意多边形: 形状 200"/>
              <p:cNvSpPr/>
              <p:nvPr/>
            </p:nvSpPr>
            <p:spPr>
              <a:xfrm>
                <a:off x="10311985" y="15746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2" name="任意多边形: 形状 201"/>
              <p:cNvSpPr/>
              <p:nvPr/>
            </p:nvSpPr>
            <p:spPr>
              <a:xfrm>
                <a:off x="9521728" y="1576573"/>
                <a:ext cx="43393" cy="29878"/>
              </a:xfrm>
              <a:custGeom>
                <a:avLst/>
                <a:gdLst/>
                <a:ahLst/>
                <a:cxnLst/>
                <a:rect l="0" t="0" r="0" b="0"/>
                <a:pathLst>
                  <a:path w="43393" h="29878">
                    <a:moveTo>
                      <a:pt x="0" y="23117"/>
                    </a:moveTo>
                    <a:cubicBezTo>
                      <a:pt x="0" y="29877"/>
                      <a:pt x="10001" y="27381"/>
                      <a:pt x="22225" y="17572"/>
                    </a:cubicBezTo>
                    <a:cubicBezTo>
                      <a:pt x="43392" y="585"/>
                      <a:pt x="43392" y="0"/>
                      <a:pt x="22225" y="5281"/>
                    </a:cubicBezTo>
                    <a:cubicBezTo>
                      <a:pt x="10001" y="8331"/>
                      <a:pt x="0" y="16357"/>
                      <a:pt x="0" y="231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3" name="任意多边形: 形状 202"/>
              <p:cNvSpPr/>
              <p:nvPr/>
            </p:nvSpPr>
            <p:spPr>
              <a:xfrm>
                <a:off x="9648728" y="1587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4" name="任意多边形: 形状 203"/>
              <p:cNvSpPr/>
              <p:nvPr/>
            </p:nvSpPr>
            <p:spPr>
              <a:xfrm>
                <a:off x="9724928" y="15873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5" name="任意多边形: 形状 204"/>
              <p:cNvSpPr/>
              <p:nvPr/>
            </p:nvSpPr>
            <p:spPr>
              <a:xfrm>
                <a:off x="10105928" y="15873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6" name="任意多边形: 形状 205"/>
              <p:cNvSpPr/>
              <p:nvPr/>
            </p:nvSpPr>
            <p:spPr>
              <a:xfrm>
                <a:off x="10207528" y="1587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7" name="任意多边形: 形状 206"/>
              <p:cNvSpPr/>
              <p:nvPr/>
            </p:nvSpPr>
            <p:spPr>
              <a:xfrm>
                <a:off x="11469969" y="15873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8" name="任意多边形: 形状 207"/>
              <p:cNvSpPr/>
              <p:nvPr/>
            </p:nvSpPr>
            <p:spPr>
              <a:xfrm>
                <a:off x="11643422" y="15774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9" name="任意多边形: 形状 208"/>
              <p:cNvSpPr/>
              <p:nvPr/>
            </p:nvSpPr>
            <p:spPr>
              <a:xfrm>
                <a:off x="9166128" y="16000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0" name="任意多边形: 形状 209"/>
              <p:cNvSpPr/>
              <p:nvPr/>
            </p:nvSpPr>
            <p:spPr>
              <a:xfrm>
                <a:off x="9445528" y="16000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1" name="任意多边形: 形状 210"/>
              <p:cNvSpPr/>
              <p:nvPr/>
            </p:nvSpPr>
            <p:spPr>
              <a:xfrm>
                <a:off x="9902728" y="16000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2" name="任意多边形: 形状 211"/>
              <p:cNvSpPr/>
              <p:nvPr/>
            </p:nvSpPr>
            <p:spPr>
              <a:xfrm>
                <a:off x="10017028" y="1600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3" name="任意多边形: 形状 212"/>
              <p:cNvSpPr/>
              <p:nvPr/>
            </p:nvSpPr>
            <p:spPr>
              <a:xfrm>
                <a:off x="10321828" y="1599482"/>
                <a:ext cx="68059" cy="54665"/>
              </a:xfrm>
              <a:custGeom>
                <a:avLst/>
                <a:gdLst/>
                <a:ahLst/>
                <a:cxnLst/>
                <a:rect l="0" t="0" r="0" b="0"/>
                <a:pathLst>
                  <a:path w="68059" h="54665">
                    <a:moveTo>
                      <a:pt x="0" y="17330"/>
                    </a:moveTo>
                    <a:cubicBezTo>
                      <a:pt x="0" y="38996"/>
                      <a:pt x="47295" y="54664"/>
                      <a:pt x="58409" y="36680"/>
                    </a:cubicBezTo>
                    <a:cubicBezTo>
                      <a:pt x="68058" y="21067"/>
                      <a:pt x="51095" y="4500"/>
                      <a:pt x="22225" y="1339"/>
                    </a:cubicBezTo>
                    <a:cubicBezTo>
                      <a:pt x="10001" y="0"/>
                      <a:pt x="0" y="7196"/>
                      <a:pt x="0" y="173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4" name="任意多边形: 形状 213"/>
              <p:cNvSpPr/>
              <p:nvPr/>
            </p:nvSpPr>
            <p:spPr>
              <a:xfrm>
                <a:off x="10436128" y="1603274"/>
                <a:ext cx="63501" cy="34926"/>
              </a:xfrm>
              <a:custGeom>
                <a:avLst/>
                <a:gdLst/>
                <a:ahLst/>
                <a:cxnLst/>
                <a:rect l="0" t="0" r="0" b="0"/>
                <a:pathLst>
                  <a:path w="63501" h="34926">
                    <a:moveTo>
                      <a:pt x="0" y="17463"/>
                    </a:moveTo>
                    <a:cubicBezTo>
                      <a:pt x="0" y="27623"/>
                      <a:pt x="13277" y="34925"/>
                      <a:pt x="31750" y="34925"/>
                    </a:cubicBezTo>
                    <a:cubicBezTo>
                      <a:pt x="50223" y="34925"/>
                      <a:pt x="63500" y="27623"/>
                      <a:pt x="63500" y="17463"/>
                    </a:cubicBezTo>
                    <a:cubicBezTo>
                      <a:pt x="63500" y="7302"/>
                      <a:pt x="50223" y="0"/>
                      <a:pt x="31750" y="0"/>
                    </a:cubicBezTo>
                    <a:cubicBezTo>
                      <a:pt x="13277" y="0"/>
                      <a:pt x="0" y="7302"/>
                      <a:pt x="0" y="174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5" name="任意多边形: 形状 214"/>
              <p:cNvSpPr/>
              <p:nvPr/>
            </p:nvSpPr>
            <p:spPr>
              <a:xfrm>
                <a:off x="10525028" y="1600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6" name="任意多边形: 形状 215"/>
              <p:cNvSpPr/>
              <p:nvPr/>
            </p:nvSpPr>
            <p:spPr>
              <a:xfrm>
                <a:off x="10740928" y="1593481"/>
                <a:ext cx="36479" cy="56065"/>
              </a:xfrm>
              <a:custGeom>
                <a:avLst/>
                <a:gdLst/>
                <a:ahLst/>
                <a:cxnLst/>
                <a:rect l="0" t="0" r="0" b="0"/>
                <a:pathLst>
                  <a:path w="36479" h="56065">
                    <a:moveTo>
                      <a:pt x="0" y="32018"/>
                    </a:moveTo>
                    <a:cubicBezTo>
                      <a:pt x="0" y="51031"/>
                      <a:pt x="4804" y="56064"/>
                      <a:pt x="15875" y="48650"/>
                    </a:cubicBezTo>
                    <a:cubicBezTo>
                      <a:pt x="36478" y="34855"/>
                      <a:pt x="36478" y="0"/>
                      <a:pt x="15875" y="2686"/>
                    </a:cubicBezTo>
                    <a:cubicBezTo>
                      <a:pt x="7144" y="3824"/>
                      <a:pt x="0" y="17024"/>
                      <a:pt x="0" y="320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7" name="任意多边形: 形状 216"/>
              <p:cNvSpPr/>
              <p:nvPr/>
            </p:nvSpPr>
            <p:spPr>
              <a:xfrm>
                <a:off x="9050839" y="1602220"/>
                <a:ext cx="77190" cy="36994"/>
              </a:xfrm>
              <a:custGeom>
                <a:avLst/>
                <a:gdLst/>
                <a:ahLst/>
                <a:cxnLst/>
                <a:rect l="0" t="0" r="0" b="0"/>
                <a:pathLst>
                  <a:path w="77190" h="36994">
                    <a:moveTo>
                      <a:pt x="13689" y="10579"/>
                    </a:moveTo>
                    <a:cubicBezTo>
                      <a:pt x="44421" y="30440"/>
                      <a:pt x="77189" y="36993"/>
                      <a:pt x="77189" y="23279"/>
                    </a:cubicBezTo>
                    <a:cubicBezTo>
                      <a:pt x="77189" y="16294"/>
                      <a:pt x="58615" y="7809"/>
                      <a:pt x="35914" y="4423"/>
                    </a:cubicBezTo>
                    <a:cubicBezTo>
                      <a:pt x="6255" y="0"/>
                      <a:pt x="0" y="1732"/>
                      <a:pt x="13689" y="105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8" name="任意多边形: 形状 217"/>
              <p:cNvSpPr/>
              <p:nvPr/>
            </p:nvSpPr>
            <p:spPr>
              <a:xfrm>
                <a:off x="9293128" y="16127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9" name="任意多边形: 形状 218"/>
              <p:cNvSpPr/>
              <p:nvPr/>
            </p:nvSpPr>
            <p:spPr>
              <a:xfrm>
                <a:off x="9356628" y="16127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0" name="任意多边形: 形状 219"/>
              <p:cNvSpPr/>
              <p:nvPr/>
            </p:nvSpPr>
            <p:spPr>
              <a:xfrm>
                <a:off x="9854700" y="1598341"/>
                <a:ext cx="32087" cy="75945"/>
              </a:xfrm>
              <a:custGeom>
                <a:avLst/>
                <a:gdLst/>
                <a:ahLst/>
                <a:cxnLst/>
                <a:rect l="0" t="0" r="0" b="0"/>
                <a:pathLst>
                  <a:path w="32087" h="75945">
                    <a:moveTo>
                      <a:pt x="4471" y="29585"/>
                    </a:moveTo>
                    <a:cubicBezTo>
                      <a:pt x="7472" y="48381"/>
                      <a:pt x="15643" y="67292"/>
                      <a:pt x="22628" y="71609"/>
                    </a:cubicBezTo>
                    <a:cubicBezTo>
                      <a:pt x="29642" y="75944"/>
                      <a:pt x="32086" y="72015"/>
                      <a:pt x="28085" y="62833"/>
                    </a:cubicBezTo>
                    <a:lnTo>
                      <a:pt x="9928" y="20809"/>
                    </a:lnTo>
                    <a:cubicBezTo>
                      <a:pt x="986" y="0"/>
                      <a:pt x="0" y="1587"/>
                      <a:pt x="4471" y="295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1" name="任意多边形: 形状 220"/>
              <p:cNvSpPr/>
              <p:nvPr/>
            </p:nvSpPr>
            <p:spPr>
              <a:xfrm>
                <a:off x="10626628" y="1612799"/>
                <a:ext cx="94182" cy="37513"/>
              </a:xfrm>
              <a:custGeom>
                <a:avLst/>
                <a:gdLst/>
                <a:ahLst/>
                <a:cxnLst/>
                <a:rect l="0" t="0" r="0" b="0"/>
                <a:pathLst>
                  <a:path w="94182" h="37513">
                    <a:moveTo>
                      <a:pt x="0" y="19855"/>
                    </a:moveTo>
                    <a:cubicBezTo>
                      <a:pt x="0" y="35485"/>
                      <a:pt x="7222" y="37512"/>
                      <a:pt x="33947" y="29380"/>
                    </a:cubicBezTo>
                    <a:cubicBezTo>
                      <a:pt x="89240" y="12554"/>
                      <a:pt x="94181" y="0"/>
                      <a:pt x="45508" y="0"/>
                    </a:cubicBezTo>
                    <a:cubicBezTo>
                      <a:pt x="12703" y="0"/>
                      <a:pt x="0" y="5542"/>
                      <a:pt x="0" y="19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2" name="任意多边形: 形状 221"/>
              <p:cNvSpPr/>
              <p:nvPr/>
            </p:nvSpPr>
            <p:spPr>
              <a:xfrm>
                <a:off x="10886063" y="1616831"/>
                <a:ext cx="16451" cy="77907"/>
              </a:xfrm>
              <a:custGeom>
                <a:avLst/>
                <a:gdLst/>
                <a:ahLst/>
                <a:cxnLst/>
                <a:rect l="0" t="0" r="0" b="0"/>
                <a:pathLst>
                  <a:path w="16451" h="77907">
                    <a:moveTo>
                      <a:pt x="1541" y="37783"/>
                    </a:moveTo>
                    <a:cubicBezTo>
                      <a:pt x="4294" y="77788"/>
                      <a:pt x="4484" y="77906"/>
                      <a:pt x="12155" y="44342"/>
                    </a:cubicBezTo>
                    <a:cubicBezTo>
                      <a:pt x="16450" y="25546"/>
                      <a:pt x="15189" y="7215"/>
                      <a:pt x="9352" y="3608"/>
                    </a:cubicBezTo>
                    <a:cubicBezTo>
                      <a:pt x="3515" y="0"/>
                      <a:pt x="0" y="15379"/>
                      <a:pt x="1541" y="377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3" name="任意多边形: 形状 222"/>
              <p:cNvSpPr/>
              <p:nvPr/>
            </p:nvSpPr>
            <p:spPr>
              <a:xfrm>
                <a:off x="11570510" y="1612799"/>
                <a:ext cx="59419" cy="139701"/>
              </a:xfrm>
              <a:custGeom>
                <a:avLst/>
                <a:gdLst/>
                <a:ahLst/>
                <a:cxnLst/>
                <a:rect l="0" t="0" r="0" b="0"/>
                <a:pathLst>
                  <a:path w="59419" h="139701">
                    <a:moveTo>
                      <a:pt x="14794" y="34925"/>
                    </a:moveTo>
                    <a:cubicBezTo>
                      <a:pt x="0" y="114131"/>
                      <a:pt x="4330" y="139700"/>
                      <a:pt x="32537" y="139700"/>
                    </a:cubicBezTo>
                    <a:cubicBezTo>
                      <a:pt x="56653" y="139700"/>
                      <a:pt x="59418" y="132516"/>
                      <a:pt x="59418" y="69850"/>
                    </a:cubicBezTo>
                    <a:cubicBezTo>
                      <a:pt x="59418" y="16228"/>
                      <a:pt x="54992" y="0"/>
                      <a:pt x="40368" y="0"/>
                    </a:cubicBezTo>
                    <a:cubicBezTo>
                      <a:pt x="29635" y="0"/>
                      <a:pt x="18470" y="15247"/>
                      <a:pt x="14794"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4" name="任意多边形: 形状 223"/>
              <p:cNvSpPr/>
              <p:nvPr/>
            </p:nvSpPr>
            <p:spPr>
              <a:xfrm>
                <a:off x="9534361" y="1625499"/>
                <a:ext cx="38168" cy="76201"/>
              </a:xfrm>
              <a:custGeom>
                <a:avLst/>
                <a:gdLst/>
                <a:ahLst/>
                <a:cxnLst/>
                <a:rect l="0" t="0" r="0" b="0"/>
                <a:pathLst>
                  <a:path w="38168" h="76201">
                    <a:moveTo>
                      <a:pt x="12767" y="18011"/>
                    </a:moveTo>
                    <a:cubicBezTo>
                      <a:pt x="12767" y="27917"/>
                      <a:pt x="9298" y="45063"/>
                      <a:pt x="5058" y="56111"/>
                    </a:cubicBezTo>
                    <a:cubicBezTo>
                      <a:pt x="0" y="69294"/>
                      <a:pt x="4366" y="76200"/>
                      <a:pt x="17758" y="76200"/>
                    </a:cubicBezTo>
                    <a:cubicBezTo>
                      <a:pt x="31968" y="76200"/>
                      <a:pt x="38167" y="64627"/>
                      <a:pt x="38167" y="38100"/>
                    </a:cubicBezTo>
                    <a:cubicBezTo>
                      <a:pt x="38167" y="17145"/>
                      <a:pt x="32452" y="0"/>
                      <a:pt x="25467" y="0"/>
                    </a:cubicBezTo>
                    <a:cubicBezTo>
                      <a:pt x="18482" y="0"/>
                      <a:pt x="12767" y="8105"/>
                      <a:pt x="12767"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5" name="任意多边形: 形状 224"/>
              <p:cNvSpPr/>
              <p:nvPr/>
            </p:nvSpPr>
            <p:spPr>
              <a:xfrm>
                <a:off x="11110022" y="16155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6" name="任意多边形: 形状 225"/>
              <p:cNvSpPr/>
              <p:nvPr/>
            </p:nvSpPr>
            <p:spPr>
              <a:xfrm>
                <a:off x="11669771" y="1625499"/>
                <a:ext cx="61967" cy="118076"/>
              </a:xfrm>
              <a:custGeom>
                <a:avLst/>
                <a:gdLst/>
                <a:ahLst/>
                <a:cxnLst/>
                <a:rect l="0" t="0" r="0" b="0"/>
                <a:pathLst>
                  <a:path w="61967" h="118076">
                    <a:moveTo>
                      <a:pt x="3860" y="16417"/>
                    </a:moveTo>
                    <a:cubicBezTo>
                      <a:pt x="395" y="25447"/>
                      <a:pt x="0" y="52593"/>
                      <a:pt x="2983" y="76742"/>
                    </a:cubicBezTo>
                    <a:cubicBezTo>
                      <a:pt x="7970" y="117128"/>
                      <a:pt x="9018" y="118075"/>
                      <a:pt x="16031" y="88551"/>
                    </a:cubicBezTo>
                    <a:cubicBezTo>
                      <a:pt x="20225" y="70896"/>
                      <a:pt x="32553" y="43750"/>
                      <a:pt x="43427" y="28226"/>
                    </a:cubicBezTo>
                    <a:cubicBezTo>
                      <a:pt x="61966" y="1758"/>
                      <a:pt x="61546" y="0"/>
                      <a:pt x="36679" y="0"/>
                    </a:cubicBezTo>
                    <a:cubicBezTo>
                      <a:pt x="22094" y="0"/>
                      <a:pt x="7325" y="7388"/>
                      <a:pt x="3860" y="164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7" name="任意多边形: 形状 226"/>
              <p:cNvSpPr/>
              <p:nvPr/>
            </p:nvSpPr>
            <p:spPr>
              <a:xfrm>
                <a:off x="11825489" y="1625499"/>
                <a:ext cx="58440" cy="139701"/>
              </a:xfrm>
              <a:custGeom>
                <a:avLst/>
                <a:gdLst/>
                <a:ahLst/>
                <a:cxnLst/>
                <a:rect l="0" t="0" r="0" b="0"/>
                <a:pathLst>
                  <a:path w="58440" h="139701">
                    <a:moveTo>
                      <a:pt x="3242" y="9539"/>
                    </a:moveTo>
                    <a:cubicBezTo>
                      <a:pt x="0" y="14786"/>
                      <a:pt x="405" y="46219"/>
                      <a:pt x="4145" y="79389"/>
                    </a:cubicBezTo>
                    <a:cubicBezTo>
                      <a:pt x="9557" y="127412"/>
                      <a:pt x="15781" y="139700"/>
                      <a:pt x="34691" y="139700"/>
                    </a:cubicBezTo>
                    <a:cubicBezTo>
                      <a:pt x="55010" y="139700"/>
                      <a:pt x="58439" y="129614"/>
                      <a:pt x="58439" y="69850"/>
                    </a:cubicBezTo>
                    <a:cubicBezTo>
                      <a:pt x="58439" y="9175"/>
                      <a:pt x="55201" y="0"/>
                      <a:pt x="33789" y="0"/>
                    </a:cubicBezTo>
                    <a:cubicBezTo>
                      <a:pt x="20230" y="0"/>
                      <a:pt x="6485" y="4293"/>
                      <a:pt x="3242" y="95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8" name="任意多边形: 形状 227"/>
              <p:cNvSpPr/>
              <p:nvPr/>
            </p:nvSpPr>
            <p:spPr>
              <a:xfrm>
                <a:off x="11855502" y="1598776"/>
                <a:ext cx="79085" cy="1182424"/>
              </a:xfrm>
              <a:custGeom>
                <a:avLst/>
                <a:gdLst/>
                <a:ahLst/>
                <a:cxnLst/>
                <a:rect l="0" t="0" r="0" b="0"/>
                <a:pathLst>
                  <a:path w="79085" h="1182424">
                    <a:moveTo>
                      <a:pt x="64577" y="141382"/>
                    </a:moveTo>
                    <a:cubicBezTo>
                      <a:pt x="61282" y="207542"/>
                      <a:pt x="51841" y="310250"/>
                      <a:pt x="43596" y="369623"/>
                    </a:cubicBezTo>
                    <a:cubicBezTo>
                      <a:pt x="22989" y="518022"/>
                      <a:pt x="4674" y="798542"/>
                      <a:pt x="1930" y="1007798"/>
                    </a:cubicBezTo>
                    <a:cubicBezTo>
                      <a:pt x="0" y="1154968"/>
                      <a:pt x="2612" y="1182423"/>
                      <a:pt x="18541" y="1182423"/>
                    </a:cubicBezTo>
                    <a:cubicBezTo>
                      <a:pt x="33952" y="1182423"/>
                      <a:pt x="36610" y="1165421"/>
                      <a:pt x="32937" y="1090348"/>
                    </a:cubicBezTo>
                    <a:cubicBezTo>
                      <a:pt x="30460" y="1039707"/>
                      <a:pt x="31454" y="969698"/>
                      <a:pt x="35147" y="934773"/>
                    </a:cubicBezTo>
                    <a:cubicBezTo>
                      <a:pt x="49938" y="794877"/>
                      <a:pt x="79084" y="280072"/>
                      <a:pt x="78288" y="172773"/>
                    </a:cubicBezTo>
                    <a:cubicBezTo>
                      <a:pt x="77101" y="12551"/>
                      <a:pt x="71618" y="0"/>
                      <a:pt x="64577" y="1413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9" name="任意多边形: 形状 228"/>
              <p:cNvSpPr/>
              <p:nvPr/>
            </p:nvSpPr>
            <p:spPr>
              <a:xfrm>
                <a:off x="9140728" y="1642269"/>
                <a:ext cx="57151" cy="17983"/>
              </a:xfrm>
              <a:custGeom>
                <a:avLst/>
                <a:gdLst/>
                <a:ahLst/>
                <a:cxnLst/>
                <a:rect l="0" t="0" r="0" b="0"/>
                <a:pathLst>
                  <a:path w="57151" h="17983">
                    <a:moveTo>
                      <a:pt x="0" y="9729"/>
                    </a:moveTo>
                    <a:cubicBezTo>
                      <a:pt x="0" y="16110"/>
                      <a:pt x="12859" y="17982"/>
                      <a:pt x="28575" y="13889"/>
                    </a:cubicBezTo>
                    <a:lnTo>
                      <a:pt x="57150" y="6448"/>
                    </a:lnTo>
                    <a:lnTo>
                      <a:pt x="28575" y="2288"/>
                    </a:lnTo>
                    <a:cubicBezTo>
                      <a:pt x="12859" y="0"/>
                      <a:pt x="0" y="3348"/>
                      <a:pt x="0" y="97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0" name="任意多边形: 形状 229"/>
              <p:cNvSpPr/>
              <p:nvPr/>
            </p:nvSpPr>
            <p:spPr>
              <a:xfrm>
                <a:off x="10174966" y="16381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1" name="任意多边形: 形状 230"/>
              <p:cNvSpPr/>
              <p:nvPr/>
            </p:nvSpPr>
            <p:spPr>
              <a:xfrm>
                <a:off x="10842528" y="1638199"/>
                <a:ext cx="34926" cy="63501"/>
              </a:xfrm>
              <a:custGeom>
                <a:avLst/>
                <a:gdLst/>
                <a:ahLst/>
                <a:cxnLst/>
                <a:rect l="0" t="0" r="0" b="0"/>
                <a:pathLst>
                  <a:path w="34926" h="63501">
                    <a:moveTo>
                      <a:pt x="0" y="31750"/>
                    </a:moveTo>
                    <a:cubicBezTo>
                      <a:pt x="0" y="50223"/>
                      <a:pt x="7303" y="63500"/>
                      <a:pt x="17463" y="63500"/>
                    </a:cubicBezTo>
                    <a:cubicBezTo>
                      <a:pt x="27622" y="63500"/>
                      <a:pt x="34925" y="50223"/>
                      <a:pt x="34925" y="31750"/>
                    </a:cubicBezTo>
                    <a:cubicBezTo>
                      <a:pt x="34925" y="13277"/>
                      <a:pt x="27622" y="0"/>
                      <a:pt x="17463" y="0"/>
                    </a:cubicBezTo>
                    <a:cubicBezTo>
                      <a:pt x="7303" y="0"/>
                      <a:pt x="0" y="1327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2" name="任意多边形: 形状 231"/>
              <p:cNvSpPr/>
              <p:nvPr/>
            </p:nvSpPr>
            <p:spPr>
              <a:xfrm>
                <a:off x="9640122" y="1643295"/>
                <a:ext cx="46707" cy="58406"/>
              </a:xfrm>
              <a:custGeom>
                <a:avLst/>
                <a:gdLst/>
                <a:ahLst/>
                <a:cxnLst/>
                <a:rect l="0" t="0" r="0" b="0"/>
                <a:pathLst>
                  <a:path w="46707" h="58406">
                    <a:moveTo>
                      <a:pt x="4926" y="33005"/>
                    </a:moveTo>
                    <a:cubicBezTo>
                      <a:pt x="0" y="51845"/>
                      <a:pt x="4536" y="58405"/>
                      <a:pt x="22495" y="58405"/>
                    </a:cubicBezTo>
                    <a:cubicBezTo>
                      <a:pt x="38239" y="58405"/>
                      <a:pt x="46706" y="49522"/>
                      <a:pt x="46706" y="33005"/>
                    </a:cubicBezTo>
                    <a:cubicBezTo>
                      <a:pt x="46706" y="0"/>
                      <a:pt x="13557" y="0"/>
                      <a:pt x="4926" y="330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3" name="任意多边形: 形状 232"/>
              <p:cNvSpPr/>
              <p:nvPr/>
            </p:nvSpPr>
            <p:spPr>
              <a:xfrm>
                <a:off x="9680478" y="1641378"/>
                <a:ext cx="120651" cy="25609"/>
              </a:xfrm>
              <a:custGeom>
                <a:avLst/>
                <a:gdLst/>
                <a:ahLst/>
                <a:cxnLst/>
                <a:rect l="0" t="0" r="0" b="0"/>
                <a:pathLst>
                  <a:path w="120651" h="25609">
                    <a:moveTo>
                      <a:pt x="60325" y="15139"/>
                    </a:moveTo>
                    <a:cubicBezTo>
                      <a:pt x="93504" y="23466"/>
                      <a:pt x="120650" y="25608"/>
                      <a:pt x="120650" y="19900"/>
                    </a:cubicBezTo>
                    <a:cubicBezTo>
                      <a:pt x="120650" y="14191"/>
                      <a:pt x="93504" y="7379"/>
                      <a:pt x="60325" y="476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4" name="任意多边形: 形状 233"/>
              <p:cNvSpPr/>
              <p:nvPr/>
            </p:nvSpPr>
            <p:spPr>
              <a:xfrm>
                <a:off x="10913100" y="1643019"/>
                <a:ext cx="88878" cy="69510"/>
              </a:xfrm>
              <a:custGeom>
                <a:avLst/>
                <a:gdLst/>
                <a:ahLst/>
                <a:cxnLst/>
                <a:rect l="0" t="0" r="0" b="0"/>
                <a:pathLst>
                  <a:path w="88878" h="69510">
                    <a:moveTo>
                      <a:pt x="10011" y="27478"/>
                    </a:moveTo>
                    <a:cubicBezTo>
                      <a:pt x="5874" y="38256"/>
                      <a:pt x="1768" y="46025"/>
                      <a:pt x="884" y="44741"/>
                    </a:cubicBezTo>
                    <a:cubicBezTo>
                      <a:pt x="0" y="43457"/>
                      <a:pt x="17199" y="48871"/>
                      <a:pt x="39103" y="56772"/>
                    </a:cubicBezTo>
                    <a:cubicBezTo>
                      <a:pt x="74418" y="69509"/>
                      <a:pt x="79656" y="68356"/>
                      <a:pt x="85347" y="46594"/>
                    </a:cubicBezTo>
                    <a:cubicBezTo>
                      <a:pt x="88877" y="33095"/>
                      <a:pt x="88577" y="18862"/>
                      <a:pt x="84680" y="14965"/>
                    </a:cubicBezTo>
                    <a:cubicBezTo>
                      <a:pt x="69715" y="0"/>
                      <a:pt x="17176" y="8804"/>
                      <a:pt x="10011" y="274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5" name="任意多边形: 形状 234"/>
              <p:cNvSpPr/>
              <p:nvPr/>
            </p:nvSpPr>
            <p:spPr>
              <a:xfrm>
                <a:off x="11724366" y="1650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6" name="任意多边形: 形状 235"/>
              <p:cNvSpPr/>
              <p:nvPr/>
            </p:nvSpPr>
            <p:spPr>
              <a:xfrm>
                <a:off x="10017028" y="16635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7" name="任意多边形: 形状 236"/>
              <p:cNvSpPr/>
              <p:nvPr/>
            </p:nvSpPr>
            <p:spPr>
              <a:xfrm>
                <a:off x="10105928" y="1663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8" name="任意多边形: 形状 237"/>
              <p:cNvSpPr/>
              <p:nvPr/>
            </p:nvSpPr>
            <p:spPr>
              <a:xfrm>
                <a:off x="11020328" y="16635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9" name="任意多边形: 形状 238"/>
              <p:cNvSpPr/>
              <p:nvPr/>
            </p:nvSpPr>
            <p:spPr>
              <a:xfrm>
                <a:off x="9051828" y="1672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0" name="任意多边形: 形状 239"/>
              <p:cNvSpPr/>
              <p:nvPr/>
            </p:nvSpPr>
            <p:spPr>
              <a:xfrm>
                <a:off x="9902728" y="16725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1" name="任意多边形: 形状 240"/>
              <p:cNvSpPr/>
              <p:nvPr/>
            </p:nvSpPr>
            <p:spPr>
              <a:xfrm>
                <a:off x="10220228" y="1662950"/>
                <a:ext cx="53894" cy="35806"/>
              </a:xfrm>
              <a:custGeom>
                <a:avLst/>
                <a:gdLst/>
                <a:ahLst/>
                <a:cxnLst/>
                <a:rect l="0" t="0" r="0" b="0"/>
                <a:pathLst>
                  <a:path w="53894" h="35806">
                    <a:moveTo>
                      <a:pt x="0" y="26050"/>
                    </a:moveTo>
                    <a:cubicBezTo>
                      <a:pt x="0" y="33035"/>
                      <a:pt x="12859" y="35805"/>
                      <a:pt x="28575" y="32206"/>
                    </a:cubicBezTo>
                    <a:cubicBezTo>
                      <a:pt x="52264" y="26780"/>
                      <a:pt x="53893" y="23556"/>
                      <a:pt x="38100" y="13350"/>
                    </a:cubicBezTo>
                    <a:cubicBezTo>
                      <a:pt x="17442" y="0"/>
                      <a:pt x="0" y="5814"/>
                      <a:pt x="0" y="26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2" name="任意多边形: 形状 241"/>
              <p:cNvSpPr/>
              <p:nvPr/>
            </p:nvSpPr>
            <p:spPr>
              <a:xfrm>
                <a:off x="10588528" y="1676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3" name="任意多边形: 形状 242"/>
              <p:cNvSpPr/>
              <p:nvPr/>
            </p:nvSpPr>
            <p:spPr>
              <a:xfrm>
                <a:off x="11121928" y="1681002"/>
                <a:ext cx="58297" cy="33398"/>
              </a:xfrm>
              <a:custGeom>
                <a:avLst/>
                <a:gdLst/>
                <a:ahLst/>
                <a:cxnLst/>
                <a:rect l="0" t="0" r="0" b="0"/>
                <a:pathLst>
                  <a:path w="58297" h="33398">
                    <a:moveTo>
                      <a:pt x="0" y="15536"/>
                    </a:moveTo>
                    <a:cubicBezTo>
                      <a:pt x="0" y="25360"/>
                      <a:pt x="11430" y="33397"/>
                      <a:pt x="25400" y="33397"/>
                    </a:cubicBezTo>
                    <a:cubicBezTo>
                      <a:pt x="58296" y="33397"/>
                      <a:pt x="58296" y="12920"/>
                      <a:pt x="25400" y="4317"/>
                    </a:cubicBezTo>
                    <a:cubicBezTo>
                      <a:pt x="8892" y="0"/>
                      <a:pt x="0" y="3927"/>
                      <a:pt x="0"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4" name="任意多边形: 形状 243"/>
              <p:cNvSpPr/>
              <p:nvPr/>
            </p:nvSpPr>
            <p:spPr>
              <a:xfrm>
                <a:off x="91542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5" name="任意多边形: 形状 244"/>
              <p:cNvSpPr/>
              <p:nvPr/>
            </p:nvSpPr>
            <p:spPr>
              <a:xfrm>
                <a:off x="94336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6" name="任意多边形: 形状 245"/>
              <p:cNvSpPr/>
              <p:nvPr/>
            </p:nvSpPr>
            <p:spPr>
              <a:xfrm>
                <a:off x="97130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7" name="任意多边形: 形状 246"/>
              <p:cNvSpPr/>
              <p:nvPr/>
            </p:nvSpPr>
            <p:spPr>
              <a:xfrm>
                <a:off x="9801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8" name="任意多边形: 形状 247"/>
              <p:cNvSpPr/>
              <p:nvPr/>
            </p:nvSpPr>
            <p:spPr>
              <a:xfrm>
                <a:off x="10309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9" name="任意多边形: 形状 248"/>
              <p:cNvSpPr/>
              <p:nvPr/>
            </p:nvSpPr>
            <p:spPr>
              <a:xfrm>
                <a:off x="10438985" y="16889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0" name="任意多边形: 形状 249"/>
              <p:cNvSpPr/>
              <p:nvPr/>
            </p:nvSpPr>
            <p:spPr>
              <a:xfrm>
                <a:off x="10642185" y="1688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1" name="任意多边形: 形状 250"/>
              <p:cNvSpPr/>
              <p:nvPr/>
            </p:nvSpPr>
            <p:spPr>
              <a:xfrm>
                <a:off x="107290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2" name="任意多边形: 形状 251"/>
              <p:cNvSpPr/>
              <p:nvPr/>
            </p:nvSpPr>
            <p:spPr>
              <a:xfrm>
                <a:off x="9013728" y="1727099"/>
                <a:ext cx="190501" cy="50801"/>
              </a:xfrm>
              <a:custGeom>
                <a:avLst/>
                <a:gdLst/>
                <a:ahLst/>
                <a:cxnLst/>
                <a:rect l="0" t="0" r="0" b="0"/>
                <a:pathLst>
                  <a:path w="190501" h="50801">
                    <a:moveTo>
                      <a:pt x="0" y="25400"/>
                    </a:moveTo>
                    <a:cubicBezTo>
                      <a:pt x="0" y="48542"/>
                      <a:pt x="8467" y="50800"/>
                      <a:pt x="95250" y="50800"/>
                    </a:cubicBezTo>
                    <a:cubicBezTo>
                      <a:pt x="182033" y="50800"/>
                      <a:pt x="190500" y="48542"/>
                      <a:pt x="190500" y="25400"/>
                    </a:cubicBezTo>
                    <a:cubicBezTo>
                      <a:pt x="190500" y="2258"/>
                      <a:pt x="182033"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3" name="任意多边形: 形状 252"/>
              <p:cNvSpPr/>
              <p:nvPr/>
            </p:nvSpPr>
            <p:spPr>
              <a:xfrm>
                <a:off x="9267728" y="1727099"/>
                <a:ext cx="304801" cy="50801"/>
              </a:xfrm>
              <a:custGeom>
                <a:avLst/>
                <a:gdLst/>
                <a:ahLst/>
                <a:cxnLst/>
                <a:rect l="0" t="0" r="0" b="0"/>
                <a:pathLst>
                  <a:path w="304801" h="50801">
                    <a:moveTo>
                      <a:pt x="0" y="25400"/>
                    </a:moveTo>
                    <a:cubicBezTo>
                      <a:pt x="0" y="49389"/>
                      <a:pt x="8467" y="50800"/>
                      <a:pt x="152400" y="50800"/>
                    </a:cubicBezTo>
                    <a:cubicBezTo>
                      <a:pt x="296333" y="50800"/>
                      <a:pt x="304800" y="49389"/>
                      <a:pt x="304800" y="25400"/>
                    </a:cubicBezTo>
                    <a:cubicBezTo>
                      <a:pt x="304800" y="1411"/>
                      <a:pt x="296333" y="0"/>
                      <a:pt x="152400" y="0"/>
                    </a:cubicBezTo>
                    <a:cubicBezTo>
                      <a:pt x="8467" y="0"/>
                      <a:pt x="0" y="1411"/>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4" name="任意多边形: 形状 253"/>
              <p:cNvSpPr/>
              <p:nvPr/>
            </p:nvSpPr>
            <p:spPr>
              <a:xfrm>
                <a:off x="9636028" y="1727099"/>
                <a:ext cx="317501" cy="50801"/>
              </a:xfrm>
              <a:custGeom>
                <a:avLst/>
                <a:gdLst/>
                <a:ahLst/>
                <a:cxnLst/>
                <a:rect l="0" t="0" r="0" b="0"/>
                <a:pathLst>
                  <a:path w="317501" h="50801">
                    <a:moveTo>
                      <a:pt x="0" y="25400"/>
                    </a:moveTo>
                    <a:cubicBezTo>
                      <a:pt x="0" y="49445"/>
                      <a:pt x="8467" y="50800"/>
                      <a:pt x="158750" y="50800"/>
                    </a:cubicBezTo>
                    <a:cubicBezTo>
                      <a:pt x="309033" y="50800"/>
                      <a:pt x="317500" y="49445"/>
                      <a:pt x="317500" y="25400"/>
                    </a:cubicBezTo>
                    <a:cubicBezTo>
                      <a:pt x="317500" y="1355"/>
                      <a:pt x="309033" y="0"/>
                      <a:pt x="158750" y="0"/>
                    </a:cubicBezTo>
                    <a:cubicBezTo>
                      <a:pt x="8467" y="0"/>
                      <a:pt x="0" y="135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5" name="任意多边形: 形状 254"/>
              <p:cNvSpPr/>
              <p:nvPr/>
            </p:nvSpPr>
            <p:spPr>
              <a:xfrm>
                <a:off x="10017028" y="1727099"/>
                <a:ext cx="355601" cy="51336"/>
              </a:xfrm>
              <a:custGeom>
                <a:avLst/>
                <a:gdLst/>
                <a:ahLst/>
                <a:cxnLst/>
                <a:rect l="0" t="0" r="0" b="0"/>
                <a:pathLst>
                  <a:path w="355601" h="51336">
                    <a:moveTo>
                      <a:pt x="0" y="19050"/>
                    </a:moveTo>
                    <a:cubicBezTo>
                      <a:pt x="0" y="34961"/>
                      <a:pt x="25990" y="38100"/>
                      <a:pt x="157711" y="38100"/>
                    </a:cubicBezTo>
                    <a:cubicBezTo>
                      <a:pt x="244453" y="38100"/>
                      <a:pt x="324462" y="41569"/>
                      <a:pt x="335511" y="45809"/>
                    </a:cubicBezTo>
                    <a:cubicBezTo>
                      <a:pt x="349913" y="51335"/>
                      <a:pt x="355600" y="45942"/>
                      <a:pt x="355600" y="26759"/>
                    </a:cubicBezTo>
                    <a:cubicBezTo>
                      <a:pt x="355600" y="821"/>
                      <a:pt x="350143" y="0"/>
                      <a:pt x="177800" y="0"/>
                    </a:cubicBezTo>
                    <a:cubicBezTo>
                      <a:pt x="28222" y="0"/>
                      <a:pt x="0" y="302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6" name="任意多边形: 形状 255"/>
              <p:cNvSpPr/>
              <p:nvPr/>
            </p:nvSpPr>
            <p:spPr>
              <a:xfrm>
                <a:off x="10436128" y="1727099"/>
                <a:ext cx="342901" cy="38101"/>
              </a:xfrm>
              <a:custGeom>
                <a:avLst/>
                <a:gdLst/>
                <a:ahLst/>
                <a:cxnLst/>
                <a:rect l="0" t="0" r="0" b="0"/>
                <a:pathLst>
                  <a:path w="342901" h="38101">
                    <a:moveTo>
                      <a:pt x="0" y="19050"/>
                    </a:moveTo>
                    <a:cubicBezTo>
                      <a:pt x="0" y="35043"/>
                      <a:pt x="27517" y="38100"/>
                      <a:pt x="171450" y="38100"/>
                    </a:cubicBezTo>
                    <a:cubicBezTo>
                      <a:pt x="315383" y="38100"/>
                      <a:pt x="342900" y="35043"/>
                      <a:pt x="342900" y="19050"/>
                    </a:cubicBezTo>
                    <a:cubicBezTo>
                      <a:pt x="342900" y="3057"/>
                      <a:pt x="315383" y="0"/>
                      <a:pt x="171450" y="0"/>
                    </a:cubicBezTo>
                    <a:cubicBezTo>
                      <a:pt x="27517" y="0"/>
                      <a:pt x="0" y="305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7" name="任意多边形: 形状 256"/>
              <p:cNvSpPr/>
              <p:nvPr/>
            </p:nvSpPr>
            <p:spPr>
              <a:xfrm>
                <a:off x="10842528" y="1714544"/>
                <a:ext cx="330201" cy="63019"/>
              </a:xfrm>
              <a:custGeom>
                <a:avLst/>
                <a:gdLst/>
                <a:ahLst/>
                <a:cxnLst/>
                <a:rect l="0" t="0" r="0" b="0"/>
                <a:pathLst>
                  <a:path w="330201" h="63019">
                    <a:moveTo>
                      <a:pt x="0" y="30125"/>
                    </a:moveTo>
                    <a:cubicBezTo>
                      <a:pt x="0" y="39788"/>
                      <a:pt x="10001" y="48282"/>
                      <a:pt x="22225" y="49001"/>
                    </a:cubicBezTo>
                    <a:cubicBezTo>
                      <a:pt x="260423" y="63018"/>
                      <a:pt x="330200" y="62290"/>
                      <a:pt x="330200" y="45787"/>
                    </a:cubicBezTo>
                    <a:cubicBezTo>
                      <a:pt x="330200" y="12922"/>
                      <a:pt x="264614" y="0"/>
                      <a:pt x="130175" y="6379"/>
                    </a:cubicBezTo>
                    <a:cubicBezTo>
                      <a:pt x="30785" y="11095"/>
                      <a:pt x="0" y="16711"/>
                      <a:pt x="0" y="30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8" name="任意多边形: 形状 257"/>
              <p:cNvSpPr/>
              <p:nvPr/>
            </p:nvSpPr>
            <p:spPr>
              <a:xfrm>
                <a:off x="11888339" y="1727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9" name="任意多边形: 形状 258"/>
              <p:cNvSpPr/>
              <p:nvPr/>
            </p:nvSpPr>
            <p:spPr>
              <a:xfrm>
                <a:off x="11223528" y="1749909"/>
                <a:ext cx="284912" cy="56776"/>
              </a:xfrm>
              <a:custGeom>
                <a:avLst/>
                <a:gdLst/>
                <a:ahLst/>
                <a:cxnLst/>
                <a:rect l="0" t="0" r="0" b="0"/>
                <a:pathLst>
                  <a:path w="284912" h="56776">
                    <a:moveTo>
                      <a:pt x="0" y="17923"/>
                    </a:moveTo>
                    <a:cubicBezTo>
                      <a:pt x="0" y="32027"/>
                      <a:pt x="20567" y="39222"/>
                      <a:pt x="78063" y="45232"/>
                    </a:cubicBezTo>
                    <a:cubicBezTo>
                      <a:pt x="188498" y="56775"/>
                      <a:pt x="263989" y="55352"/>
                      <a:pt x="272507" y="41569"/>
                    </a:cubicBezTo>
                    <a:cubicBezTo>
                      <a:pt x="284911" y="21498"/>
                      <a:pt x="261495" y="15910"/>
                      <a:pt x="128472" y="7192"/>
                    </a:cubicBezTo>
                    <a:cubicBezTo>
                      <a:pt x="18721" y="0"/>
                      <a:pt x="0" y="1563"/>
                      <a:pt x="0"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0" name="任意多边形: 形状 259"/>
              <p:cNvSpPr/>
              <p:nvPr/>
            </p:nvSpPr>
            <p:spPr>
              <a:xfrm>
                <a:off x="11553728" y="1762140"/>
                <a:ext cx="190501" cy="53861"/>
              </a:xfrm>
              <a:custGeom>
                <a:avLst/>
                <a:gdLst/>
                <a:ahLst/>
                <a:cxnLst/>
                <a:rect l="0" t="0" r="0" b="0"/>
                <a:pathLst>
                  <a:path w="190501" h="53861">
                    <a:moveTo>
                      <a:pt x="0" y="26798"/>
                    </a:moveTo>
                    <a:cubicBezTo>
                      <a:pt x="0" y="52008"/>
                      <a:pt x="6517" y="53860"/>
                      <a:pt x="95250" y="53860"/>
                    </a:cubicBezTo>
                    <a:cubicBezTo>
                      <a:pt x="171450" y="53860"/>
                      <a:pt x="190500" y="50050"/>
                      <a:pt x="190500" y="34810"/>
                    </a:cubicBezTo>
                    <a:cubicBezTo>
                      <a:pt x="190500" y="16020"/>
                      <a:pt x="141239" y="4944"/>
                      <a:pt x="41275" y="1259"/>
                    </a:cubicBezTo>
                    <a:cubicBezTo>
                      <a:pt x="7146" y="0"/>
                      <a:pt x="0" y="4422"/>
                      <a:pt x="0" y="26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1" name="任意多边形: 形状 260"/>
              <p:cNvSpPr/>
              <p:nvPr/>
            </p:nvSpPr>
            <p:spPr>
              <a:xfrm>
                <a:off x="10415794" y="1770898"/>
                <a:ext cx="58435" cy="45102"/>
              </a:xfrm>
              <a:custGeom>
                <a:avLst/>
                <a:gdLst/>
                <a:ahLst/>
                <a:cxnLst/>
                <a:rect l="0" t="0" r="0" b="0"/>
                <a:pathLst>
                  <a:path w="58435" h="45102">
                    <a:moveTo>
                      <a:pt x="16101" y="15468"/>
                    </a:moveTo>
                    <a:cubicBezTo>
                      <a:pt x="0" y="31569"/>
                      <a:pt x="7732" y="45101"/>
                      <a:pt x="33034" y="45101"/>
                    </a:cubicBezTo>
                    <a:cubicBezTo>
                      <a:pt x="47145" y="45101"/>
                      <a:pt x="58434" y="36634"/>
                      <a:pt x="58434" y="26051"/>
                    </a:cubicBezTo>
                    <a:cubicBezTo>
                      <a:pt x="58434" y="6716"/>
                      <a:pt x="31568" y="0"/>
                      <a:pt x="16101" y="154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2" name="任意多边形: 形状 261"/>
              <p:cNvSpPr/>
              <p:nvPr/>
            </p:nvSpPr>
            <p:spPr>
              <a:xfrm>
                <a:off x="105123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3" name="任意多边形: 形状 262"/>
              <p:cNvSpPr/>
              <p:nvPr/>
            </p:nvSpPr>
            <p:spPr>
              <a:xfrm>
                <a:off x="106139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4" name="任意多边形: 形状 263"/>
              <p:cNvSpPr/>
              <p:nvPr/>
            </p:nvSpPr>
            <p:spPr>
              <a:xfrm>
                <a:off x="10711099" y="17703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5" name="任意多边形: 形状 264"/>
              <p:cNvSpPr/>
              <p:nvPr/>
            </p:nvSpPr>
            <p:spPr>
              <a:xfrm>
                <a:off x="11799029" y="1764193"/>
                <a:ext cx="110300" cy="68539"/>
              </a:xfrm>
              <a:custGeom>
                <a:avLst/>
                <a:gdLst/>
                <a:ahLst/>
                <a:cxnLst/>
                <a:rect l="0" t="0" r="0" b="0"/>
                <a:pathLst>
                  <a:path w="110300" h="68539">
                    <a:moveTo>
                      <a:pt x="5036" y="30333"/>
                    </a:moveTo>
                    <a:cubicBezTo>
                      <a:pt x="0" y="43459"/>
                      <a:pt x="9381" y="51307"/>
                      <a:pt x="36622" y="56756"/>
                    </a:cubicBezTo>
                    <a:cubicBezTo>
                      <a:pt x="95536" y="68538"/>
                      <a:pt x="110299" y="66274"/>
                      <a:pt x="110299" y="45456"/>
                    </a:cubicBezTo>
                    <a:cubicBezTo>
                      <a:pt x="110299" y="13451"/>
                      <a:pt x="16676" y="0"/>
                      <a:pt x="5036" y="30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6" name="任意多边形: 形状 265"/>
              <p:cNvSpPr/>
              <p:nvPr/>
            </p:nvSpPr>
            <p:spPr>
              <a:xfrm>
                <a:off x="9481718" y="1776969"/>
                <a:ext cx="89417" cy="36618"/>
              </a:xfrm>
              <a:custGeom>
                <a:avLst/>
                <a:gdLst/>
                <a:ahLst/>
                <a:cxnLst/>
                <a:rect l="0" t="0" r="0" b="0"/>
                <a:pathLst>
                  <a:path w="89417" h="36618">
                    <a:moveTo>
                      <a:pt x="14610" y="13630"/>
                    </a:moveTo>
                    <a:cubicBezTo>
                      <a:pt x="0" y="23072"/>
                      <a:pt x="6835" y="27466"/>
                      <a:pt x="43935" y="32486"/>
                    </a:cubicBezTo>
                    <a:cubicBezTo>
                      <a:pt x="74474" y="36617"/>
                      <a:pt x="89416" y="34348"/>
                      <a:pt x="84460" y="26330"/>
                    </a:cubicBezTo>
                    <a:cubicBezTo>
                      <a:pt x="72300" y="6655"/>
                      <a:pt x="35700" y="0"/>
                      <a:pt x="14610" y="13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7" name="任意多边形: 形状 266"/>
              <p:cNvSpPr/>
              <p:nvPr/>
            </p:nvSpPr>
            <p:spPr>
              <a:xfrm>
                <a:off x="9636028" y="17868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8" name="任意多边形: 形状 267"/>
              <p:cNvSpPr/>
              <p:nvPr/>
            </p:nvSpPr>
            <p:spPr>
              <a:xfrm>
                <a:off x="9714126" y="17905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9" name="任意多边形: 形状 268"/>
              <p:cNvSpPr/>
              <p:nvPr/>
            </p:nvSpPr>
            <p:spPr>
              <a:xfrm>
                <a:off x="9813828" y="1779721"/>
                <a:ext cx="52717" cy="33334"/>
              </a:xfrm>
              <a:custGeom>
                <a:avLst/>
                <a:gdLst/>
                <a:ahLst/>
                <a:cxnLst/>
                <a:rect l="0" t="0" r="0" b="0"/>
                <a:pathLst>
                  <a:path w="52717" h="33334">
                    <a:moveTo>
                      <a:pt x="0" y="23578"/>
                    </a:moveTo>
                    <a:cubicBezTo>
                      <a:pt x="0" y="30563"/>
                      <a:pt x="4287" y="33333"/>
                      <a:pt x="9525" y="29734"/>
                    </a:cubicBezTo>
                    <a:cubicBezTo>
                      <a:pt x="14763" y="26134"/>
                      <a:pt x="27622" y="17649"/>
                      <a:pt x="38100" y="10878"/>
                    </a:cubicBezTo>
                    <a:cubicBezTo>
                      <a:pt x="52716" y="1432"/>
                      <a:pt x="50499" y="0"/>
                      <a:pt x="28575" y="4722"/>
                    </a:cubicBezTo>
                    <a:cubicBezTo>
                      <a:pt x="12859" y="8108"/>
                      <a:pt x="0" y="16593"/>
                      <a:pt x="0" y="235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0" name="任意多边形: 形状 269"/>
              <p:cNvSpPr/>
              <p:nvPr/>
            </p:nvSpPr>
            <p:spPr>
              <a:xfrm>
                <a:off x="9902728" y="1790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1" name="任意多边形: 形状 270"/>
              <p:cNvSpPr/>
              <p:nvPr/>
            </p:nvSpPr>
            <p:spPr>
              <a:xfrm>
                <a:off x="10017028" y="17905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2" name="任意多边形: 形状 271"/>
              <p:cNvSpPr/>
              <p:nvPr/>
            </p:nvSpPr>
            <p:spPr>
              <a:xfrm>
                <a:off x="10086878" y="1780082"/>
                <a:ext cx="82551" cy="28501"/>
              </a:xfrm>
              <a:custGeom>
                <a:avLst/>
                <a:gdLst/>
                <a:ahLst/>
                <a:cxnLst/>
                <a:rect l="0" t="0" r="0" b="0"/>
                <a:pathLst>
                  <a:path w="82551" h="28501">
                    <a:moveTo>
                      <a:pt x="41275" y="16860"/>
                    </a:moveTo>
                    <a:cubicBezTo>
                      <a:pt x="63976" y="26133"/>
                      <a:pt x="82550" y="28500"/>
                      <a:pt x="82550" y="22119"/>
                    </a:cubicBezTo>
                    <a:cubicBezTo>
                      <a:pt x="82550" y="15738"/>
                      <a:pt x="63976" y="8151"/>
                      <a:pt x="412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3" name="任意多边形: 形状 272"/>
              <p:cNvSpPr/>
              <p:nvPr/>
            </p:nvSpPr>
            <p:spPr>
              <a:xfrm>
                <a:off x="10210385" y="1790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4" name="任意多边形: 形状 273"/>
              <p:cNvSpPr/>
              <p:nvPr/>
            </p:nvSpPr>
            <p:spPr>
              <a:xfrm>
                <a:off x="10309128" y="1790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5" name="任意多边形: 形状 274"/>
              <p:cNvSpPr/>
              <p:nvPr/>
            </p:nvSpPr>
            <p:spPr>
              <a:xfrm>
                <a:off x="10831861" y="1786866"/>
                <a:ext cx="36068" cy="29134"/>
              </a:xfrm>
              <a:custGeom>
                <a:avLst/>
                <a:gdLst/>
                <a:ahLst/>
                <a:cxnLst/>
                <a:rect l="0" t="0" r="0" b="0"/>
                <a:pathLst>
                  <a:path w="36068" h="29134">
                    <a:moveTo>
                      <a:pt x="4317" y="16433"/>
                    </a:moveTo>
                    <a:cubicBezTo>
                      <a:pt x="0" y="23418"/>
                      <a:pt x="5377"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6" name="任意多边形: 形状 275"/>
              <p:cNvSpPr/>
              <p:nvPr/>
            </p:nvSpPr>
            <p:spPr>
              <a:xfrm>
                <a:off x="10918728" y="17905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7" name="任意多边形: 形状 276"/>
              <p:cNvSpPr/>
              <p:nvPr/>
            </p:nvSpPr>
            <p:spPr>
              <a:xfrm>
                <a:off x="10980544" y="1776639"/>
                <a:ext cx="101925" cy="36977"/>
              </a:xfrm>
              <a:custGeom>
                <a:avLst/>
                <a:gdLst/>
                <a:ahLst/>
                <a:cxnLst/>
                <a:rect l="0" t="0" r="0" b="0"/>
                <a:pathLst>
                  <a:path w="101925" h="36977">
                    <a:moveTo>
                      <a:pt x="14384" y="13960"/>
                    </a:moveTo>
                    <a:cubicBezTo>
                      <a:pt x="0" y="23256"/>
                      <a:pt x="8739" y="27874"/>
                      <a:pt x="50059" y="32816"/>
                    </a:cubicBezTo>
                    <a:cubicBezTo>
                      <a:pt x="84849" y="36976"/>
                      <a:pt x="101924" y="34734"/>
                      <a:pt x="96934" y="26660"/>
                    </a:cubicBezTo>
                    <a:cubicBezTo>
                      <a:pt x="85130" y="7561"/>
                      <a:pt x="35986" y="0"/>
                      <a:pt x="14384" y="13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8" name="任意多边形: 形状 277"/>
              <p:cNvSpPr/>
              <p:nvPr/>
            </p:nvSpPr>
            <p:spPr>
              <a:xfrm>
                <a:off x="9258177" y="1793943"/>
                <a:ext cx="104802" cy="90782"/>
              </a:xfrm>
              <a:custGeom>
                <a:avLst/>
                <a:gdLst/>
                <a:ahLst/>
                <a:cxnLst/>
                <a:rect l="0" t="0" r="0" b="0"/>
                <a:pathLst>
                  <a:path w="104802" h="90782">
                    <a:moveTo>
                      <a:pt x="4703" y="50631"/>
                    </a:moveTo>
                    <a:cubicBezTo>
                      <a:pt x="0" y="90687"/>
                      <a:pt x="96" y="90781"/>
                      <a:pt x="7974" y="53806"/>
                    </a:cubicBezTo>
                    <a:cubicBezTo>
                      <a:pt x="14639" y="22531"/>
                      <a:pt x="24038" y="14299"/>
                      <a:pt x="60447" y="7853"/>
                    </a:cubicBezTo>
                    <a:lnTo>
                      <a:pt x="104801" y="0"/>
                    </a:lnTo>
                    <a:lnTo>
                      <a:pt x="57176" y="4678"/>
                    </a:lnTo>
                    <a:cubicBezTo>
                      <a:pt x="14101" y="8909"/>
                      <a:pt x="9087" y="13300"/>
                      <a:pt x="4703" y="506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9" name="任意多边形: 形状 278"/>
              <p:cNvSpPr/>
              <p:nvPr/>
            </p:nvSpPr>
            <p:spPr>
              <a:xfrm>
                <a:off x="9410285" y="180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0" name="任意多边形: 形状 279"/>
              <p:cNvSpPr/>
              <p:nvPr/>
            </p:nvSpPr>
            <p:spPr>
              <a:xfrm>
                <a:off x="10831214" y="1793831"/>
                <a:ext cx="63107" cy="47009"/>
              </a:xfrm>
              <a:custGeom>
                <a:avLst/>
                <a:gdLst/>
                <a:ahLst/>
                <a:cxnLst/>
                <a:rect l="0" t="0" r="0" b="0"/>
                <a:pathLst>
                  <a:path w="63107" h="47009">
                    <a:moveTo>
                      <a:pt x="44538" y="11712"/>
                    </a:moveTo>
                    <a:cubicBezTo>
                      <a:pt x="48010" y="26876"/>
                      <a:pt x="41188" y="32850"/>
                      <a:pt x="20839" y="32464"/>
                    </a:cubicBezTo>
                    <a:cubicBezTo>
                      <a:pt x="0" y="32068"/>
                      <a:pt x="1971" y="34039"/>
                      <a:pt x="28120" y="39745"/>
                    </a:cubicBezTo>
                    <a:cubicBezTo>
                      <a:pt x="61410" y="47008"/>
                      <a:pt x="63106" y="45523"/>
                      <a:pt x="51819" y="18993"/>
                    </a:cubicBezTo>
                    <a:cubicBezTo>
                      <a:pt x="45131" y="3277"/>
                      <a:pt x="41855" y="0"/>
                      <a:pt x="44538" y="117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1" name="任意多边形: 形状 280"/>
              <p:cNvSpPr/>
              <p:nvPr/>
            </p:nvSpPr>
            <p:spPr>
              <a:xfrm>
                <a:off x="11109228" y="1803299"/>
                <a:ext cx="74314" cy="39071"/>
              </a:xfrm>
              <a:custGeom>
                <a:avLst/>
                <a:gdLst/>
                <a:ahLst/>
                <a:cxnLst/>
                <a:rect l="0" t="0" r="0" b="0"/>
                <a:pathLst>
                  <a:path w="74314" h="39071">
                    <a:moveTo>
                      <a:pt x="0" y="11951"/>
                    </a:moveTo>
                    <a:cubicBezTo>
                      <a:pt x="0" y="30194"/>
                      <a:pt x="20796" y="39070"/>
                      <a:pt x="43304" y="30432"/>
                    </a:cubicBezTo>
                    <a:cubicBezTo>
                      <a:pt x="74313" y="18533"/>
                      <a:pt x="67277" y="0"/>
                      <a:pt x="31750" y="0"/>
                    </a:cubicBezTo>
                    <a:cubicBezTo>
                      <a:pt x="14288" y="0"/>
                      <a:pt x="0" y="5378"/>
                      <a:pt x="0" y="119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2" name="任意多边形: 形状 281"/>
              <p:cNvSpPr/>
              <p:nvPr/>
            </p:nvSpPr>
            <p:spPr>
              <a:xfrm>
                <a:off x="11256463" y="1815999"/>
                <a:ext cx="166303" cy="145552"/>
              </a:xfrm>
              <a:custGeom>
                <a:avLst/>
                <a:gdLst/>
                <a:ahLst/>
                <a:cxnLst/>
                <a:rect l="0" t="0" r="0" b="0"/>
                <a:pathLst>
                  <a:path w="166303" h="145552">
                    <a:moveTo>
                      <a:pt x="8540" y="53975"/>
                    </a:moveTo>
                    <a:cubicBezTo>
                      <a:pt x="2004" y="83661"/>
                      <a:pt x="0" y="111781"/>
                      <a:pt x="4086" y="116464"/>
                    </a:cubicBezTo>
                    <a:cubicBezTo>
                      <a:pt x="8172" y="121146"/>
                      <a:pt x="40088" y="129607"/>
                      <a:pt x="75011" y="135264"/>
                    </a:cubicBezTo>
                    <a:lnTo>
                      <a:pt x="138506" y="145551"/>
                    </a:lnTo>
                    <a:lnTo>
                      <a:pt x="149682" y="92575"/>
                    </a:lnTo>
                    <a:cubicBezTo>
                      <a:pt x="166302" y="13793"/>
                      <a:pt x="156373" y="0"/>
                      <a:pt x="83042" y="0"/>
                    </a:cubicBezTo>
                    <a:lnTo>
                      <a:pt x="204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3" name="任意多边形: 形状 282"/>
              <p:cNvSpPr/>
              <p:nvPr/>
            </p:nvSpPr>
            <p:spPr>
              <a:xfrm>
                <a:off x="9016585" y="1828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4" name="任意多边形: 形状 283"/>
              <p:cNvSpPr/>
              <p:nvPr/>
            </p:nvSpPr>
            <p:spPr>
              <a:xfrm>
                <a:off x="11439428" y="1828699"/>
                <a:ext cx="50136" cy="146051"/>
              </a:xfrm>
              <a:custGeom>
                <a:avLst/>
                <a:gdLst/>
                <a:ahLst/>
                <a:cxnLst/>
                <a:rect l="0" t="0" r="0" b="0"/>
                <a:pathLst>
                  <a:path w="50136" h="146051">
                    <a:moveTo>
                      <a:pt x="0" y="12301"/>
                    </a:moveTo>
                    <a:cubicBezTo>
                      <a:pt x="0" y="19067"/>
                      <a:pt x="8272" y="21428"/>
                      <a:pt x="18383" y="17548"/>
                    </a:cubicBezTo>
                    <a:cubicBezTo>
                      <a:pt x="33134" y="11888"/>
                      <a:pt x="36424" y="23890"/>
                      <a:pt x="35032" y="78272"/>
                    </a:cubicBezTo>
                    <a:lnTo>
                      <a:pt x="33297" y="146050"/>
                    </a:lnTo>
                    <a:lnTo>
                      <a:pt x="42049" y="73025"/>
                    </a:lnTo>
                    <a:cubicBezTo>
                      <a:pt x="50135" y="5550"/>
                      <a:pt x="48870" y="0"/>
                      <a:pt x="25400" y="0"/>
                    </a:cubicBezTo>
                    <a:cubicBezTo>
                      <a:pt x="11430" y="0"/>
                      <a:pt x="0" y="5536"/>
                      <a:pt x="0" y="123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5" name="任意多边形: 形状 284"/>
              <p:cNvSpPr/>
              <p:nvPr/>
            </p:nvSpPr>
            <p:spPr>
              <a:xfrm>
                <a:off x="9282284" y="1822349"/>
                <a:ext cx="28845" cy="123774"/>
              </a:xfrm>
              <a:custGeom>
                <a:avLst/>
                <a:gdLst/>
                <a:ahLst/>
                <a:cxnLst/>
                <a:rect l="0" t="0" r="0" b="0"/>
                <a:pathLst>
                  <a:path w="28845" h="123774">
                    <a:moveTo>
                      <a:pt x="337" y="63500"/>
                    </a:moveTo>
                    <a:cubicBezTo>
                      <a:pt x="0" y="115868"/>
                      <a:pt x="2741" y="123773"/>
                      <a:pt x="15965" y="108595"/>
                    </a:cubicBezTo>
                    <a:cubicBezTo>
                      <a:pt x="28762" y="93908"/>
                      <a:pt x="28844" y="81082"/>
                      <a:pt x="16372" y="45095"/>
                    </a:cubicBezTo>
                    <a:lnTo>
                      <a:pt x="74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6" name="任意多边形: 形状 285"/>
              <p:cNvSpPr/>
              <p:nvPr/>
            </p:nvSpPr>
            <p:spPr>
              <a:xfrm>
                <a:off x="10093228" y="1841399"/>
                <a:ext cx="79775" cy="37308"/>
              </a:xfrm>
              <a:custGeom>
                <a:avLst/>
                <a:gdLst/>
                <a:ahLst/>
                <a:cxnLst/>
                <a:rect l="0" t="0" r="0" b="0"/>
                <a:pathLst>
                  <a:path w="79775" h="37308">
                    <a:moveTo>
                      <a:pt x="0" y="19894"/>
                    </a:moveTo>
                    <a:cubicBezTo>
                      <a:pt x="0" y="35029"/>
                      <a:pt x="6600" y="37307"/>
                      <a:pt x="27595" y="29419"/>
                    </a:cubicBezTo>
                    <a:cubicBezTo>
                      <a:pt x="75248" y="11514"/>
                      <a:pt x="79774" y="0"/>
                      <a:pt x="39158" y="0"/>
                    </a:cubicBezTo>
                    <a:cubicBezTo>
                      <a:pt x="12080" y="0"/>
                      <a:pt x="0" y="6137"/>
                      <a:pt x="0" y="198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7" name="任意多边形: 形状 286"/>
              <p:cNvSpPr/>
              <p:nvPr/>
            </p:nvSpPr>
            <p:spPr>
              <a:xfrm>
                <a:off x="10188270" y="1832619"/>
                <a:ext cx="95459" cy="46881"/>
              </a:xfrm>
              <a:custGeom>
                <a:avLst/>
                <a:gdLst/>
                <a:ahLst/>
                <a:cxnLst/>
                <a:rect l="0" t="0" r="0" b="0"/>
                <a:pathLst>
                  <a:path w="95459" h="46881">
                    <a:moveTo>
                      <a:pt x="15370" y="16901"/>
                    </a:moveTo>
                    <a:cubicBezTo>
                      <a:pt x="0" y="32271"/>
                      <a:pt x="20827" y="46880"/>
                      <a:pt x="58108" y="46880"/>
                    </a:cubicBezTo>
                    <a:cubicBezTo>
                      <a:pt x="82841" y="46880"/>
                      <a:pt x="95458" y="40445"/>
                      <a:pt x="95458" y="27830"/>
                    </a:cubicBezTo>
                    <a:cubicBezTo>
                      <a:pt x="95458" y="8622"/>
                      <a:pt x="32271" y="0"/>
                      <a:pt x="15370" y="16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8" name="任意多边形: 形状 287"/>
              <p:cNvSpPr/>
              <p:nvPr/>
            </p:nvSpPr>
            <p:spPr>
              <a:xfrm>
                <a:off x="10436128" y="1837423"/>
                <a:ext cx="152401" cy="67477"/>
              </a:xfrm>
              <a:custGeom>
                <a:avLst/>
                <a:gdLst/>
                <a:ahLst/>
                <a:cxnLst/>
                <a:rect l="0" t="0" r="0" b="0"/>
                <a:pathLst>
                  <a:path w="152401" h="67477">
                    <a:moveTo>
                      <a:pt x="8599" y="12310"/>
                    </a:moveTo>
                    <a:cubicBezTo>
                      <a:pt x="3870" y="17039"/>
                      <a:pt x="0" y="31387"/>
                      <a:pt x="0" y="44193"/>
                    </a:cubicBezTo>
                    <a:cubicBezTo>
                      <a:pt x="0" y="64183"/>
                      <a:pt x="10776" y="67476"/>
                      <a:pt x="76200" y="67476"/>
                    </a:cubicBezTo>
                    <a:cubicBezTo>
                      <a:pt x="143933" y="67476"/>
                      <a:pt x="152400" y="64654"/>
                      <a:pt x="152400" y="42076"/>
                    </a:cubicBezTo>
                    <a:cubicBezTo>
                      <a:pt x="152400" y="23403"/>
                      <a:pt x="141469" y="14718"/>
                      <a:pt x="111125" y="9282"/>
                    </a:cubicBezTo>
                    <a:cubicBezTo>
                      <a:pt x="59314" y="0"/>
                      <a:pt x="19741" y="1169"/>
                      <a:pt x="8599" y="12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9" name="任意多边形: 形状 288"/>
              <p:cNvSpPr/>
              <p:nvPr/>
            </p:nvSpPr>
            <p:spPr>
              <a:xfrm>
                <a:off x="10906028" y="1841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0" name="任意多边形: 形状 289"/>
              <p:cNvSpPr/>
              <p:nvPr/>
            </p:nvSpPr>
            <p:spPr>
              <a:xfrm>
                <a:off x="11007628" y="1829694"/>
                <a:ext cx="85800" cy="81411"/>
              </a:xfrm>
              <a:custGeom>
                <a:avLst/>
                <a:gdLst/>
                <a:ahLst/>
                <a:cxnLst/>
                <a:rect l="0" t="0" r="0" b="0"/>
                <a:pathLst>
                  <a:path w="85800" h="81411">
                    <a:moveTo>
                      <a:pt x="0" y="42014"/>
                    </a:moveTo>
                    <a:cubicBezTo>
                      <a:pt x="0" y="65893"/>
                      <a:pt x="7979" y="73493"/>
                      <a:pt x="37612" y="77843"/>
                    </a:cubicBezTo>
                    <a:cubicBezTo>
                      <a:pt x="61922" y="81410"/>
                      <a:pt x="77592" y="77195"/>
                      <a:pt x="81917" y="65924"/>
                    </a:cubicBezTo>
                    <a:cubicBezTo>
                      <a:pt x="85799" y="55807"/>
                      <a:pt x="82979" y="51965"/>
                      <a:pt x="75200" y="56773"/>
                    </a:cubicBezTo>
                    <a:cubicBezTo>
                      <a:pt x="67825" y="61331"/>
                      <a:pt x="58651" y="53056"/>
                      <a:pt x="54814" y="38383"/>
                    </a:cubicBezTo>
                    <a:cubicBezTo>
                      <a:pt x="44776" y="0"/>
                      <a:pt x="0" y="2966"/>
                      <a:pt x="0" y="42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1" name="任意多边形: 形状 290"/>
              <p:cNvSpPr/>
              <p:nvPr/>
            </p:nvSpPr>
            <p:spPr>
              <a:xfrm>
                <a:off x="11216836" y="18413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2" name="任意多边形: 形状 291"/>
              <p:cNvSpPr/>
              <p:nvPr/>
            </p:nvSpPr>
            <p:spPr>
              <a:xfrm>
                <a:off x="11559614" y="1841399"/>
                <a:ext cx="67293" cy="151188"/>
              </a:xfrm>
              <a:custGeom>
                <a:avLst/>
                <a:gdLst/>
                <a:ahLst/>
                <a:cxnLst/>
                <a:rect l="0" t="0" r="0" b="0"/>
                <a:pathLst>
                  <a:path w="67293" h="151188">
                    <a:moveTo>
                      <a:pt x="12684" y="15875"/>
                    </a:moveTo>
                    <a:cubicBezTo>
                      <a:pt x="0" y="45358"/>
                      <a:pt x="4978" y="137066"/>
                      <a:pt x="19757" y="146200"/>
                    </a:cubicBezTo>
                    <a:cubicBezTo>
                      <a:pt x="27826" y="151187"/>
                      <a:pt x="36116" y="147478"/>
                      <a:pt x="38181" y="137958"/>
                    </a:cubicBezTo>
                    <a:cubicBezTo>
                      <a:pt x="67135" y="4453"/>
                      <a:pt x="67292" y="0"/>
                      <a:pt x="43050" y="0"/>
                    </a:cubicBezTo>
                    <a:cubicBezTo>
                      <a:pt x="30105" y="0"/>
                      <a:pt x="16441" y="7144"/>
                      <a:pt x="12684"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3" name="任意多边形: 形状 292"/>
              <p:cNvSpPr/>
              <p:nvPr/>
            </p:nvSpPr>
            <p:spPr>
              <a:xfrm>
                <a:off x="11639065" y="1839584"/>
                <a:ext cx="25713" cy="154216"/>
              </a:xfrm>
              <a:custGeom>
                <a:avLst/>
                <a:gdLst/>
                <a:ahLst/>
                <a:cxnLst/>
                <a:rect l="0" t="0" r="0" b="0"/>
                <a:pathLst>
                  <a:path w="25713" h="154216">
                    <a:moveTo>
                      <a:pt x="11459" y="41709"/>
                    </a:moveTo>
                    <a:cubicBezTo>
                      <a:pt x="0" y="99003"/>
                      <a:pt x="1781" y="154215"/>
                      <a:pt x="15088" y="154215"/>
                    </a:cubicBezTo>
                    <a:cubicBezTo>
                      <a:pt x="21426" y="154215"/>
                      <a:pt x="25712" y="119371"/>
                      <a:pt x="24613" y="76784"/>
                    </a:cubicBezTo>
                    <a:cubicBezTo>
                      <a:pt x="23513" y="34197"/>
                      <a:pt x="21880" y="0"/>
                      <a:pt x="20984" y="790"/>
                    </a:cubicBezTo>
                    <a:cubicBezTo>
                      <a:pt x="20088" y="1581"/>
                      <a:pt x="15803" y="19994"/>
                      <a:pt x="11459" y="417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4" name="任意多边形: 形状 293"/>
              <p:cNvSpPr/>
              <p:nvPr/>
            </p:nvSpPr>
            <p:spPr>
              <a:xfrm>
                <a:off x="11700566" y="1840677"/>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5" name="任意多边形: 形状 294"/>
              <p:cNvSpPr/>
              <p:nvPr/>
            </p:nvSpPr>
            <p:spPr>
              <a:xfrm>
                <a:off x="11779209" y="1831337"/>
                <a:ext cx="118273" cy="20180"/>
              </a:xfrm>
              <a:custGeom>
                <a:avLst/>
                <a:gdLst/>
                <a:ahLst/>
                <a:cxnLst/>
                <a:rect l="0" t="0" r="0" b="0"/>
                <a:pathLst>
                  <a:path w="118273" h="20180">
                    <a:moveTo>
                      <a:pt x="34869" y="10062"/>
                    </a:moveTo>
                    <a:cubicBezTo>
                      <a:pt x="55824" y="15394"/>
                      <a:pt x="84399" y="19863"/>
                      <a:pt x="98369" y="19993"/>
                    </a:cubicBezTo>
                    <a:cubicBezTo>
                      <a:pt x="118272" y="20179"/>
                      <a:pt x="116898" y="18030"/>
                      <a:pt x="92019" y="10062"/>
                    </a:cubicBezTo>
                    <a:cubicBezTo>
                      <a:pt x="74557" y="4470"/>
                      <a:pt x="45982" y="0"/>
                      <a:pt x="28519" y="131"/>
                    </a:cubicBezTo>
                    <a:cubicBezTo>
                      <a:pt x="0" y="343"/>
                      <a:pt x="646" y="1354"/>
                      <a:pt x="34869" y="100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6" name="任意多边形: 形状 295"/>
              <p:cNvSpPr/>
              <p:nvPr/>
            </p:nvSpPr>
            <p:spPr>
              <a:xfrm>
                <a:off x="9128028" y="1845595"/>
                <a:ext cx="59764" cy="59306"/>
              </a:xfrm>
              <a:custGeom>
                <a:avLst/>
                <a:gdLst/>
                <a:ahLst/>
                <a:cxnLst/>
                <a:rect l="0" t="0" r="0" b="0"/>
                <a:pathLst>
                  <a:path w="59764" h="59306">
                    <a:moveTo>
                      <a:pt x="0" y="33905"/>
                    </a:moveTo>
                    <a:cubicBezTo>
                      <a:pt x="0" y="52268"/>
                      <a:pt x="8467" y="59305"/>
                      <a:pt x="30561" y="59305"/>
                    </a:cubicBezTo>
                    <a:cubicBezTo>
                      <a:pt x="54870" y="59305"/>
                      <a:pt x="59763" y="54108"/>
                      <a:pt x="54480" y="33905"/>
                    </a:cubicBezTo>
                    <a:cubicBezTo>
                      <a:pt x="45613" y="0"/>
                      <a:pt x="0" y="0"/>
                      <a:pt x="0" y="33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7" name="任意多边形: 形状 296"/>
              <p:cNvSpPr/>
              <p:nvPr/>
            </p:nvSpPr>
            <p:spPr>
              <a:xfrm>
                <a:off x="9325082" y="18479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8" name="任意多边形: 形状 297"/>
              <p:cNvSpPr/>
              <p:nvPr/>
            </p:nvSpPr>
            <p:spPr>
              <a:xfrm>
                <a:off x="9398628" y="1846589"/>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9" name="任意多边形: 形状 298"/>
              <p:cNvSpPr/>
              <p:nvPr/>
            </p:nvSpPr>
            <p:spPr>
              <a:xfrm>
                <a:off x="9513122" y="1854099"/>
                <a:ext cx="46707" cy="58406"/>
              </a:xfrm>
              <a:custGeom>
                <a:avLst/>
                <a:gdLst/>
                <a:ahLst/>
                <a:cxnLst/>
                <a:rect l="0" t="0" r="0" b="0"/>
                <a:pathLst>
                  <a:path w="46707" h="58406">
                    <a:moveTo>
                      <a:pt x="4926" y="25400"/>
                    </a:moveTo>
                    <a:cubicBezTo>
                      <a:pt x="13557" y="58405"/>
                      <a:pt x="46706" y="58405"/>
                      <a:pt x="46706" y="25400"/>
                    </a:cubicBezTo>
                    <a:cubicBezTo>
                      <a:pt x="46706" y="8883"/>
                      <a:pt x="38239" y="0"/>
                      <a:pt x="22495" y="0"/>
                    </a:cubicBezTo>
                    <a:cubicBezTo>
                      <a:pt x="4536" y="0"/>
                      <a:pt x="0" y="6560"/>
                      <a:pt x="4926"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0" name="任意多边形: 形状 299"/>
              <p:cNvSpPr/>
              <p:nvPr/>
            </p:nvSpPr>
            <p:spPr>
              <a:xfrm>
                <a:off x="9636028" y="18540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1" name="任意多边形: 形状 300"/>
              <p:cNvSpPr/>
              <p:nvPr/>
            </p:nvSpPr>
            <p:spPr>
              <a:xfrm>
                <a:off x="9712228" y="1854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2" name="任意多边形: 形状 301"/>
              <p:cNvSpPr/>
              <p:nvPr/>
            </p:nvSpPr>
            <p:spPr>
              <a:xfrm>
                <a:off x="9808488" y="1842816"/>
                <a:ext cx="56141" cy="57970"/>
              </a:xfrm>
              <a:custGeom>
                <a:avLst/>
                <a:gdLst/>
                <a:ahLst/>
                <a:cxnLst/>
                <a:rect l="0" t="0" r="0" b="0"/>
                <a:pathLst>
                  <a:path w="56141" h="57970">
                    <a:moveTo>
                      <a:pt x="1234" y="25959"/>
                    </a:moveTo>
                    <a:cubicBezTo>
                      <a:pt x="0" y="34030"/>
                      <a:pt x="11849" y="44955"/>
                      <a:pt x="27565" y="50235"/>
                    </a:cubicBezTo>
                    <a:cubicBezTo>
                      <a:pt x="50581" y="57969"/>
                      <a:pt x="56140" y="55114"/>
                      <a:pt x="56140" y="35560"/>
                    </a:cubicBezTo>
                    <a:cubicBezTo>
                      <a:pt x="56140" y="8907"/>
                      <a:pt x="5203" y="0"/>
                      <a:pt x="1234" y="2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3" name="任意多边形: 形状 302"/>
              <p:cNvSpPr/>
              <p:nvPr/>
            </p:nvSpPr>
            <p:spPr>
              <a:xfrm>
                <a:off x="9905901" y="1858812"/>
                <a:ext cx="56122" cy="33389"/>
              </a:xfrm>
              <a:custGeom>
                <a:avLst/>
                <a:gdLst/>
                <a:ahLst/>
                <a:cxnLst/>
                <a:rect l="0" t="0" r="0" b="0"/>
                <a:pathLst>
                  <a:path w="56122" h="33389">
                    <a:moveTo>
                      <a:pt x="4627" y="15140"/>
                    </a:moveTo>
                    <a:cubicBezTo>
                      <a:pt x="0" y="27196"/>
                      <a:pt x="6108" y="33388"/>
                      <a:pt x="22625" y="33388"/>
                    </a:cubicBezTo>
                    <a:cubicBezTo>
                      <a:pt x="51524" y="33388"/>
                      <a:pt x="56121" y="13965"/>
                      <a:pt x="29628" y="3799"/>
                    </a:cubicBezTo>
                    <a:cubicBezTo>
                      <a:pt x="19729" y="0"/>
                      <a:pt x="8478" y="5103"/>
                      <a:pt x="4627" y="15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4" name="任意多边形: 形状 303"/>
              <p:cNvSpPr/>
              <p:nvPr/>
            </p:nvSpPr>
            <p:spPr>
              <a:xfrm>
                <a:off x="10321828" y="1854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5" name="任意多边形: 形状 304"/>
              <p:cNvSpPr/>
              <p:nvPr/>
            </p:nvSpPr>
            <p:spPr>
              <a:xfrm>
                <a:off x="10613928" y="1854099"/>
                <a:ext cx="82673" cy="50801"/>
              </a:xfrm>
              <a:custGeom>
                <a:avLst/>
                <a:gdLst/>
                <a:ahLst/>
                <a:cxnLst/>
                <a:rect l="0" t="0" r="0" b="0"/>
                <a:pathLst>
                  <a:path w="82673" h="50801">
                    <a:moveTo>
                      <a:pt x="0" y="25400"/>
                    </a:moveTo>
                    <a:cubicBezTo>
                      <a:pt x="0" y="43724"/>
                      <a:pt x="8467" y="50800"/>
                      <a:pt x="30391" y="50800"/>
                    </a:cubicBezTo>
                    <a:cubicBezTo>
                      <a:pt x="59551" y="50800"/>
                      <a:pt x="82672" y="23405"/>
                      <a:pt x="66858" y="7592"/>
                    </a:cubicBezTo>
                    <a:cubicBezTo>
                      <a:pt x="62683" y="3416"/>
                      <a:pt x="45931" y="0"/>
                      <a:pt x="29633" y="0"/>
                    </a:cubicBezTo>
                    <a:cubicBezTo>
                      <a:pt x="8467" y="0"/>
                      <a:pt x="0" y="725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6" name="任意多边形: 形状 305"/>
              <p:cNvSpPr/>
              <p:nvPr/>
            </p:nvSpPr>
            <p:spPr>
              <a:xfrm>
                <a:off x="11109228" y="18429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7" name="任意多边形: 形状 306"/>
              <p:cNvSpPr/>
              <p:nvPr/>
            </p:nvSpPr>
            <p:spPr>
              <a:xfrm>
                <a:off x="10711099" y="18592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8" name="任意多边形: 形状 307"/>
              <p:cNvSpPr/>
              <p:nvPr/>
            </p:nvSpPr>
            <p:spPr>
              <a:xfrm>
                <a:off x="10829828" y="18667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9" name="任意多边形: 形状 308"/>
              <p:cNvSpPr/>
              <p:nvPr/>
            </p:nvSpPr>
            <p:spPr>
              <a:xfrm>
                <a:off x="9026428" y="18794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0" name="任意多边形: 形状 309"/>
              <p:cNvSpPr/>
              <p:nvPr/>
            </p:nvSpPr>
            <p:spPr>
              <a:xfrm>
                <a:off x="10056102" y="1865910"/>
                <a:ext cx="23596" cy="52111"/>
              </a:xfrm>
              <a:custGeom>
                <a:avLst/>
                <a:gdLst/>
                <a:ahLst/>
                <a:cxnLst/>
                <a:rect l="0" t="0" r="0" b="0"/>
                <a:pathLst>
                  <a:path w="23596" h="52111">
                    <a:moveTo>
                      <a:pt x="1696" y="15886"/>
                    </a:moveTo>
                    <a:cubicBezTo>
                      <a:pt x="0" y="27628"/>
                      <a:pt x="4969" y="41163"/>
                      <a:pt x="12740" y="45966"/>
                    </a:cubicBezTo>
                    <a:cubicBezTo>
                      <a:pt x="22681" y="52110"/>
                      <a:pt x="23595" y="45784"/>
                      <a:pt x="15824" y="24618"/>
                    </a:cubicBezTo>
                    <a:cubicBezTo>
                      <a:pt x="7605" y="2233"/>
                      <a:pt x="3991" y="0"/>
                      <a:pt x="1696" y="158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1" name="任意多边形: 形状 310"/>
              <p:cNvSpPr/>
              <p:nvPr/>
            </p:nvSpPr>
            <p:spPr>
              <a:xfrm>
                <a:off x="10163078" y="1872217"/>
                <a:ext cx="36455" cy="84427"/>
              </a:xfrm>
              <a:custGeom>
                <a:avLst/>
                <a:gdLst/>
                <a:ahLst/>
                <a:cxnLst/>
                <a:rect l="0" t="0" r="0" b="0"/>
                <a:pathLst>
                  <a:path w="36455" h="84427">
                    <a:moveTo>
                      <a:pt x="0" y="41277"/>
                    </a:moveTo>
                    <a:cubicBezTo>
                      <a:pt x="0" y="69896"/>
                      <a:pt x="5611" y="84426"/>
                      <a:pt x="15875" y="82393"/>
                    </a:cubicBezTo>
                    <a:cubicBezTo>
                      <a:pt x="36454" y="78317"/>
                      <a:pt x="36454" y="25105"/>
                      <a:pt x="15875" y="9249"/>
                    </a:cubicBezTo>
                    <a:cubicBezTo>
                      <a:pt x="3872" y="0"/>
                      <a:pt x="0" y="7811"/>
                      <a:pt x="0" y="4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2" name="任意多边形: 形状 311"/>
              <p:cNvSpPr/>
              <p:nvPr/>
            </p:nvSpPr>
            <p:spPr>
              <a:xfrm>
                <a:off x="11445594" y="1879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3" name="任意多边形: 形状 312"/>
              <p:cNvSpPr/>
              <p:nvPr/>
            </p:nvSpPr>
            <p:spPr>
              <a:xfrm>
                <a:off x="11786739" y="18794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4" name="任意多边形: 形状 313"/>
              <p:cNvSpPr/>
              <p:nvPr/>
            </p:nvSpPr>
            <p:spPr>
              <a:xfrm>
                <a:off x="11782914" y="1864935"/>
                <a:ext cx="94846" cy="420965"/>
              </a:xfrm>
              <a:custGeom>
                <a:avLst/>
                <a:gdLst/>
                <a:ahLst/>
                <a:cxnLst/>
                <a:rect l="0" t="0" r="0" b="0"/>
                <a:pathLst>
                  <a:path w="94846" h="420965">
                    <a:moveTo>
                      <a:pt x="44578" y="37716"/>
                    </a:moveTo>
                    <a:cubicBezTo>
                      <a:pt x="30664" y="81552"/>
                      <a:pt x="0" y="363858"/>
                      <a:pt x="6052" y="392389"/>
                    </a:cubicBezTo>
                    <a:cubicBezTo>
                      <a:pt x="10379" y="412786"/>
                      <a:pt x="21201" y="420964"/>
                      <a:pt x="43864" y="420964"/>
                    </a:cubicBezTo>
                    <a:cubicBezTo>
                      <a:pt x="67854" y="420964"/>
                      <a:pt x="74190" y="415532"/>
                      <a:pt x="69790" y="398739"/>
                    </a:cubicBezTo>
                    <a:cubicBezTo>
                      <a:pt x="66586" y="386515"/>
                      <a:pt x="71731" y="296504"/>
                      <a:pt x="81225" y="198714"/>
                    </a:cubicBezTo>
                    <a:cubicBezTo>
                      <a:pt x="94185" y="65205"/>
                      <a:pt x="94845" y="18590"/>
                      <a:pt x="83874" y="11583"/>
                    </a:cubicBezTo>
                    <a:cubicBezTo>
                      <a:pt x="65736" y="0"/>
                      <a:pt x="54090" y="7746"/>
                      <a:pt x="44578" y="37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5" name="任意多边形: 形状 314"/>
              <p:cNvSpPr/>
              <p:nvPr/>
            </p:nvSpPr>
            <p:spPr>
              <a:xfrm>
                <a:off x="10685757" y="1888287"/>
                <a:ext cx="27467" cy="65175"/>
              </a:xfrm>
              <a:custGeom>
                <a:avLst/>
                <a:gdLst/>
                <a:ahLst/>
                <a:cxnLst/>
                <a:rect l="0" t="0" r="0" b="0"/>
                <a:pathLst>
                  <a:path w="27467" h="65175">
                    <a:moveTo>
                      <a:pt x="2418" y="27357"/>
                    </a:moveTo>
                    <a:cubicBezTo>
                      <a:pt x="0" y="42393"/>
                      <a:pt x="5165" y="57557"/>
                      <a:pt x="13896" y="61054"/>
                    </a:cubicBezTo>
                    <a:cubicBezTo>
                      <a:pt x="24181" y="65174"/>
                      <a:pt x="27466" y="59586"/>
                      <a:pt x="23226" y="45188"/>
                    </a:cubicBezTo>
                    <a:cubicBezTo>
                      <a:pt x="10967" y="3555"/>
                      <a:pt x="6819" y="0"/>
                      <a:pt x="2418" y="27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6" name="任意多边形: 形状 315"/>
              <p:cNvSpPr/>
              <p:nvPr/>
            </p:nvSpPr>
            <p:spPr>
              <a:xfrm>
                <a:off x="94764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7" name="任意多边形: 形状 316"/>
              <p:cNvSpPr/>
              <p:nvPr/>
            </p:nvSpPr>
            <p:spPr>
              <a:xfrm>
                <a:off x="115338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8" name="任意多边形: 形状 317"/>
              <p:cNvSpPr/>
              <p:nvPr/>
            </p:nvSpPr>
            <p:spPr>
              <a:xfrm>
                <a:off x="11693428" y="1906570"/>
                <a:ext cx="29167" cy="85561"/>
              </a:xfrm>
              <a:custGeom>
                <a:avLst/>
                <a:gdLst/>
                <a:ahLst/>
                <a:cxnLst/>
                <a:rect l="0" t="0" r="0" b="0"/>
                <a:pathLst>
                  <a:path w="29167" h="85561">
                    <a:moveTo>
                      <a:pt x="0" y="42780"/>
                    </a:moveTo>
                    <a:cubicBezTo>
                      <a:pt x="0" y="70179"/>
                      <a:pt x="5127" y="85560"/>
                      <a:pt x="12700" y="80880"/>
                    </a:cubicBezTo>
                    <a:cubicBezTo>
                      <a:pt x="29166" y="70703"/>
                      <a:pt x="29166" y="14857"/>
                      <a:pt x="12700" y="4680"/>
                    </a:cubicBezTo>
                    <a:cubicBezTo>
                      <a:pt x="5127" y="0"/>
                      <a:pt x="0" y="15381"/>
                      <a:pt x="0" y="427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9" name="任意多边形: 形状 318"/>
              <p:cNvSpPr/>
              <p:nvPr/>
            </p:nvSpPr>
            <p:spPr>
              <a:xfrm>
                <a:off x="10011831" y="1913101"/>
                <a:ext cx="28596" cy="34820"/>
              </a:xfrm>
              <a:custGeom>
                <a:avLst/>
                <a:gdLst/>
                <a:ahLst/>
                <a:cxnLst/>
                <a:rect l="0" t="0" r="0" b="0"/>
                <a:pathLst>
                  <a:path w="28596" h="34820">
                    <a:moveTo>
                      <a:pt x="983" y="18910"/>
                    </a:moveTo>
                    <a:cubicBezTo>
                      <a:pt x="0" y="28446"/>
                      <a:pt x="4832" y="34819"/>
                      <a:pt x="11721" y="33073"/>
                    </a:cubicBezTo>
                    <a:cubicBezTo>
                      <a:pt x="26970" y="29208"/>
                      <a:pt x="28595" y="0"/>
                      <a:pt x="13509" y="919"/>
                    </a:cubicBezTo>
                    <a:cubicBezTo>
                      <a:pt x="7603" y="1278"/>
                      <a:pt x="1966" y="9375"/>
                      <a:pt x="983" y="18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0" name="任意多边形: 形状 319"/>
              <p:cNvSpPr/>
              <p:nvPr/>
            </p:nvSpPr>
            <p:spPr>
              <a:xfrm>
                <a:off x="10093228" y="1917599"/>
                <a:ext cx="67974" cy="48277"/>
              </a:xfrm>
              <a:custGeom>
                <a:avLst/>
                <a:gdLst/>
                <a:ahLst/>
                <a:cxnLst/>
                <a:rect l="0" t="0" r="0" b="0"/>
                <a:pathLst>
                  <a:path w="67974" h="48277">
                    <a:moveTo>
                      <a:pt x="0" y="25320"/>
                    </a:moveTo>
                    <a:cubicBezTo>
                      <a:pt x="0" y="45044"/>
                      <a:pt x="4913" y="48276"/>
                      <a:pt x="22225" y="39943"/>
                    </a:cubicBezTo>
                    <a:cubicBezTo>
                      <a:pt x="62605" y="20506"/>
                      <a:pt x="67973" y="0"/>
                      <a:pt x="32681" y="0"/>
                    </a:cubicBezTo>
                    <a:cubicBezTo>
                      <a:pt x="8501" y="0"/>
                      <a:pt x="0" y="6586"/>
                      <a:pt x="0" y="253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1" name="任意多边形: 形状 320"/>
              <p:cNvSpPr/>
              <p:nvPr/>
            </p:nvSpPr>
            <p:spPr>
              <a:xfrm>
                <a:off x="10207528" y="19175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2" name="任意多边形: 形状 321"/>
              <p:cNvSpPr/>
              <p:nvPr/>
            </p:nvSpPr>
            <p:spPr>
              <a:xfrm>
                <a:off x="10321282" y="1917599"/>
                <a:ext cx="51347" cy="58878"/>
              </a:xfrm>
              <a:custGeom>
                <a:avLst/>
                <a:gdLst/>
                <a:ahLst/>
                <a:cxnLst/>
                <a:rect l="0" t="0" r="0" b="0"/>
                <a:pathLst>
                  <a:path w="51347" h="58878">
                    <a:moveTo>
                      <a:pt x="2936" y="22079"/>
                    </a:moveTo>
                    <a:cubicBezTo>
                      <a:pt x="9311" y="55185"/>
                      <a:pt x="51346" y="58877"/>
                      <a:pt x="51346" y="26331"/>
                    </a:cubicBezTo>
                    <a:cubicBezTo>
                      <a:pt x="51346" y="8156"/>
                      <a:pt x="43190" y="0"/>
                      <a:pt x="25015" y="0"/>
                    </a:cubicBezTo>
                    <a:cubicBezTo>
                      <a:pt x="6840" y="0"/>
                      <a:pt x="0" y="6839"/>
                      <a:pt x="2936"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3" name="任意多边形: 形状 322"/>
              <p:cNvSpPr/>
              <p:nvPr/>
            </p:nvSpPr>
            <p:spPr>
              <a:xfrm>
                <a:off x="10423428" y="1915907"/>
                <a:ext cx="27095" cy="54187"/>
              </a:xfrm>
              <a:custGeom>
                <a:avLst/>
                <a:gdLst/>
                <a:ahLst/>
                <a:cxnLst/>
                <a:rect l="0" t="0" r="0" b="0"/>
                <a:pathLst>
                  <a:path w="27095" h="54187">
                    <a:moveTo>
                      <a:pt x="0" y="27093"/>
                    </a:moveTo>
                    <a:cubicBezTo>
                      <a:pt x="0" y="50800"/>
                      <a:pt x="3387" y="54186"/>
                      <a:pt x="15240" y="42333"/>
                    </a:cubicBezTo>
                    <a:cubicBezTo>
                      <a:pt x="27094" y="30480"/>
                      <a:pt x="27094" y="23706"/>
                      <a:pt x="15240" y="11853"/>
                    </a:cubicBezTo>
                    <a:cubicBezTo>
                      <a:pt x="3387" y="0"/>
                      <a:pt x="0" y="3386"/>
                      <a:pt x="0" y="27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4" name="任意多边形: 形状 323"/>
              <p:cNvSpPr/>
              <p:nvPr/>
            </p:nvSpPr>
            <p:spPr>
              <a:xfrm>
                <a:off x="10872339" y="1917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5" name="任意多边形: 形状 324"/>
              <p:cNvSpPr/>
              <p:nvPr/>
            </p:nvSpPr>
            <p:spPr>
              <a:xfrm>
                <a:off x="11095789" y="1917599"/>
                <a:ext cx="79707" cy="59371"/>
              </a:xfrm>
              <a:custGeom>
                <a:avLst/>
                <a:gdLst/>
                <a:ahLst/>
                <a:cxnLst/>
                <a:rect l="0" t="0" r="0" b="0"/>
                <a:pathLst>
                  <a:path w="79707" h="59371">
                    <a:moveTo>
                      <a:pt x="3129" y="22079"/>
                    </a:moveTo>
                    <a:cubicBezTo>
                      <a:pt x="8356" y="49224"/>
                      <a:pt x="51093" y="59370"/>
                      <a:pt x="65054" y="36781"/>
                    </a:cubicBezTo>
                    <a:cubicBezTo>
                      <a:pt x="79706" y="13074"/>
                      <a:pt x="67533" y="0"/>
                      <a:pt x="30808" y="0"/>
                    </a:cubicBezTo>
                    <a:cubicBezTo>
                      <a:pt x="7314" y="0"/>
                      <a:pt x="0" y="5834"/>
                      <a:pt x="3129"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6" name="任意多边形: 形状 325"/>
              <p:cNvSpPr/>
              <p:nvPr/>
            </p:nvSpPr>
            <p:spPr>
              <a:xfrm>
                <a:off x="9521728" y="19302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7" name="任意多边形: 形状 326"/>
              <p:cNvSpPr/>
              <p:nvPr/>
            </p:nvSpPr>
            <p:spPr>
              <a:xfrm>
                <a:off x="9636028" y="1930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8" name="任意多边形: 形状 327"/>
              <p:cNvSpPr/>
              <p:nvPr/>
            </p:nvSpPr>
            <p:spPr>
              <a:xfrm>
                <a:off x="9714261" y="19265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9" name="任意多边形: 形状 328"/>
              <p:cNvSpPr/>
              <p:nvPr/>
            </p:nvSpPr>
            <p:spPr>
              <a:xfrm>
                <a:off x="9813828" y="1926481"/>
                <a:ext cx="61603" cy="29219"/>
              </a:xfrm>
              <a:custGeom>
                <a:avLst/>
                <a:gdLst/>
                <a:ahLst/>
                <a:cxnLst/>
                <a:rect l="0" t="0" r="0" b="0"/>
                <a:pathLst>
                  <a:path w="61603" h="29219">
                    <a:moveTo>
                      <a:pt x="0" y="16518"/>
                    </a:moveTo>
                    <a:cubicBezTo>
                      <a:pt x="0" y="23503"/>
                      <a:pt x="14625" y="29218"/>
                      <a:pt x="32500"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0" name="任意多边形: 形状 329"/>
              <p:cNvSpPr/>
              <p:nvPr/>
            </p:nvSpPr>
            <p:spPr>
              <a:xfrm>
                <a:off x="9902728" y="1933430"/>
                <a:ext cx="43393" cy="19051"/>
              </a:xfrm>
              <a:custGeom>
                <a:avLst/>
                <a:gdLst/>
                <a:ahLst/>
                <a:cxnLst/>
                <a:rect l="0" t="0" r="0" b="0"/>
                <a:pathLst>
                  <a:path w="43393" h="19051">
                    <a:moveTo>
                      <a:pt x="0" y="9979"/>
                    </a:moveTo>
                    <a:cubicBezTo>
                      <a:pt x="0" y="16739"/>
                      <a:pt x="10001" y="19050"/>
                      <a:pt x="22225" y="15115"/>
                    </a:cubicBezTo>
                    <a:cubicBezTo>
                      <a:pt x="43392" y="8301"/>
                      <a:pt x="43392" y="7715"/>
                      <a:pt x="22225" y="2824"/>
                    </a:cubicBezTo>
                    <a:cubicBezTo>
                      <a:pt x="10001" y="0"/>
                      <a:pt x="0" y="3219"/>
                      <a:pt x="0" y="99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1" name="任意多边形: 形状 330"/>
              <p:cNvSpPr/>
              <p:nvPr/>
            </p:nvSpPr>
            <p:spPr>
              <a:xfrm>
                <a:off x="10449583" y="1915550"/>
                <a:ext cx="119896" cy="54030"/>
              </a:xfrm>
              <a:custGeom>
                <a:avLst/>
                <a:gdLst/>
                <a:ahLst/>
                <a:cxnLst/>
                <a:rect l="0" t="0" r="0" b="0"/>
                <a:pathLst>
                  <a:path w="119896" h="54030">
                    <a:moveTo>
                      <a:pt x="21470" y="16509"/>
                    </a:moveTo>
                    <a:cubicBezTo>
                      <a:pt x="0" y="45941"/>
                      <a:pt x="13068" y="54029"/>
                      <a:pt x="65920" y="44021"/>
                    </a:cubicBezTo>
                    <a:cubicBezTo>
                      <a:pt x="95607" y="38399"/>
                      <a:pt x="119895" y="28085"/>
                      <a:pt x="119895" y="21100"/>
                    </a:cubicBezTo>
                    <a:cubicBezTo>
                      <a:pt x="119895" y="4029"/>
                      <a:pt x="33513" y="0"/>
                      <a:pt x="21470" y="165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2" name="任意多边形: 形状 331"/>
              <p:cNvSpPr/>
              <p:nvPr/>
            </p:nvSpPr>
            <p:spPr>
              <a:xfrm>
                <a:off x="10613928" y="19302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3" name="任意多边形: 形状 332"/>
              <p:cNvSpPr/>
              <p:nvPr/>
            </p:nvSpPr>
            <p:spPr>
              <a:xfrm>
                <a:off x="10906028" y="1926711"/>
                <a:ext cx="73328" cy="45602"/>
              </a:xfrm>
              <a:custGeom>
                <a:avLst/>
                <a:gdLst/>
                <a:ahLst/>
                <a:cxnLst/>
                <a:rect l="0" t="0" r="0" b="0"/>
                <a:pathLst>
                  <a:path w="73328" h="45602">
                    <a:moveTo>
                      <a:pt x="0" y="15432"/>
                    </a:moveTo>
                    <a:cubicBezTo>
                      <a:pt x="0" y="30965"/>
                      <a:pt x="46894" y="45601"/>
                      <a:pt x="63594" y="35280"/>
                    </a:cubicBezTo>
                    <a:cubicBezTo>
                      <a:pt x="70755" y="30854"/>
                      <a:pt x="73327" y="21913"/>
                      <a:pt x="69307" y="15410"/>
                    </a:cubicBezTo>
                    <a:cubicBezTo>
                      <a:pt x="59784" y="0"/>
                      <a:pt x="0" y="19"/>
                      <a:pt x="0" y="15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4" name="任意多边形: 形状 333"/>
              <p:cNvSpPr/>
              <p:nvPr/>
            </p:nvSpPr>
            <p:spPr>
              <a:xfrm>
                <a:off x="90292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5" name="任意多边形: 形状 334"/>
              <p:cNvSpPr/>
              <p:nvPr/>
            </p:nvSpPr>
            <p:spPr>
              <a:xfrm>
                <a:off x="91308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6" name="任意多边形: 形状 335"/>
              <p:cNvSpPr/>
              <p:nvPr/>
            </p:nvSpPr>
            <p:spPr>
              <a:xfrm>
                <a:off x="9300754" y="1928638"/>
                <a:ext cx="72053" cy="40265"/>
              </a:xfrm>
              <a:custGeom>
                <a:avLst/>
                <a:gdLst/>
                <a:ahLst/>
                <a:cxnLst/>
                <a:rect l="0" t="0" r="0" b="0"/>
                <a:pathLst>
                  <a:path w="72053" h="40265">
                    <a:moveTo>
                      <a:pt x="20096" y="21420"/>
                    </a:moveTo>
                    <a:cubicBezTo>
                      <a:pt x="37817" y="39426"/>
                      <a:pt x="44324" y="40264"/>
                      <a:pt x="58196" y="26330"/>
                    </a:cubicBezTo>
                    <a:cubicBezTo>
                      <a:pt x="72052" y="12410"/>
                      <a:pt x="68384" y="8683"/>
                      <a:pt x="36824" y="4616"/>
                    </a:cubicBezTo>
                    <a:cubicBezTo>
                      <a:pt x="998" y="0"/>
                      <a:pt x="0" y="1003"/>
                      <a:pt x="20096" y="214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7" name="任意多边形: 形状 336"/>
              <p:cNvSpPr/>
              <p:nvPr/>
            </p:nvSpPr>
            <p:spPr>
              <a:xfrm>
                <a:off x="9409326" y="1942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8" name="任意多边形: 形状 337"/>
              <p:cNvSpPr/>
              <p:nvPr/>
            </p:nvSpPr>
            <p:spPr>
              <a:xfrm>
                <a:off x="10716322" y="1933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9" name="任意多边形: 形状 338"/>
              <p:cNvSpPr/>
              <p:nvPr/>
            </p:nvSpPr>
            <p:spPr>
              <a:xfrm>
                <a:off x="10828613" y="1942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0" name="任意多边形: 形状 339"/>
              <p:cNvSpPr/>
              <p:nvPr/>
            </p:nvSpPr>
            <p:spPr>
              <a:xfrm>
                <a:off x="10996698" y="1942999"/>
                <a:ext cx="74431" cy="29237"/>
              </a:xfrm>
              <a:custGeom>
                <a:avLst/>
                <a:gdLst/>
                <a:ahLst/>
                <a:cxnLst/>
                <a:rect l="0" t="0" r="0" b="0"/>
                <a:pathLst>
                  <a:path w="74431" h="29237">
                    <a:moveTo>
                      <a:pt x="4580" y="12700"/>
                    </a:moveTo>
                    <a:cubicBezTo>
                      <a:pt x="14800" y="29236"/>
                      <a:pt x="74430" y="29236"/>
                      <a:pt x="74430" y="12700"/>
                    </a:cubicBezTo>
                    <a:cubicBezTo>
                      <a:pt x="74430" y="5715"/>
                      <a:pt x="56947" y="0"/>
                      <a:pt x="35580" y="0"/>
                    </a:cubicBezTo>
                    <a:cubicBezTo>
                      <a:pt x="12915" y="0"/>
                      <a:pt x="0" y="5291"/>
                      <a:pt x="458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1" name="任意多边形: 形状 340"/>
              <p:cNvSpPr/>
              <p:nvPr/>
            </p:nvSpPr>
            <p:spPr>
              <a:xfrm>
                <a:off x="9013728" y="1981099"/>
                <a:ext cx="190501" cy="64324"/>
              </a:xfrm>
              <a:custGeom>
                <a:avLst/>
                <a:gdLst/>
                <a:ahLst/>
                <a:cxnLst/>
                <a:rect l="0" t="0" r="0" b="0"/>
                <a:pathLst>
                  <a:path w="190501" h="64324">
                    <a:moveTo>
                      <a:pt x="0" y="25400"/>
                    </a:moveTo>
                    <a:cubicBezTo>
                      <a:pt x="0" y="47939"/>
                      <a:pt x="8467" y="50800"/>
                      <a:pt x="75161" y="50800"/>
                    </a:cubicBezTo>
                    <a:cubicBezTo>
                      <a:pt x="116500" y="50800"/>
                      <a:pt x="159362" y="54269"/>
                      <a:pt x="170411" y="58509"/>
                    </a:cubicBezTo>
                    <a:cubicBezTo>
                      <a:pt x="185564" y="64323"/>
                      <a:pt x="190500" y="58082"/>
                      <a:pt x="190500" y="33109"/>
                    </a:cubicBezTo>
                    <a:cubicBezTo>
                      <a:pt x="190500" y="373"/>
                      <a:pt x="189426"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2" name="任意多边形: 形状 341"/>
              <p:cNvSpPr/>
              <p:nvPr/>
            </p:nvSpPr>
            <p:spPr>
              <a:xfrm>
                <a:off x="9267728" y="1981099"/>
                <a:ext cx="292101" cy="63501"/>
              </a:xfrm>
              <a:custGeom>
                <a:avLst/>
                <a:gdLst/>
                <a:ahLst/>
                <a:cxnLst/>
                <a:rect l="0" t="0" r="0" b="0"/>
                <a:pathLst>
                  <a:path w="292101" h="63501">
                    <a:moveTo>
                      <a:pt x="0" y="0"/>
                    </a:moveTo>
                    <a:lnTo>
                      <a:pt x="0" y="63500"/>
                    </a:lnTo>
                    <a:lnTo>
                      <a:pt x="292100" y="63500"/>
                    </a:lnTo>
                    <a:lnTo>
                      <a:pt x="2921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3" name="任意多边形: 形状 342"/>
              <p:cNvSpPr/>
              <p:nvPr/>
            </p:nvSpPr>
            <p:spPr>
              <a:xfrm>
                <a:off x="9636028" y="1981099"/>
                <a:ext cx="313979" cy="63501"/>
              </a:xfrm>
              <a:custGeom>
                <a:avLst/>
                <a:gdLst/>
                <a:ahLst/>
                <a:cxnLst/>
                <a:rect l="0" t="0" r="0" b="0"/>
                <a:pathLst>
                  <a:path w="313979" h="63501">
                    <a:moveTo>
                      <a:pt x="0" y="0"/>
                    </a:moveTo>
                    <a:lnTo>
                      <a:pt x="0" y="63500"/>
                    </a:lnTo>
                    <a:lnTo>
                      <a:pt x="313978" y="63500"/>
                    </a:lnTo>
                    <a:lnTo>
                      <a:pt x="307908" y="31750"/>
                    </a:lnTo>
                    <a:cubicBezTo>
                      <a:pt x="301840" y="5"/>
                      <a:pt x="301815" y="0"/>
                      <a:pt x="15091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4" name="任意多边形: 形状 343"/>
              <p:cNvSpPr/>
              <p:nvPr/>
            </p:nvSpPr>
            <p:spPr>
              <a:xfrm>
                <a:off x="10004328" y="1974749"/>
                <a:ext cx="370068" cy="69851"/>
              </a:xfrm>
              <a:custGeom>
                <a:avLst/>
                <a:gdLst/>
                <a:ahLst/>
                <a:cxnLst/>
                <a:rect l="0" t="0" r="0" b="0"/>
                <a:pathLst>
                  <a:path w="370068" h="69851">
                    <a:moveTo>
                      <a:pt x="0" y="5653"/>
                    </a:moveTo>
                    <a:lnTo>
                      <a:pt x="0" y="69850"/>
                    </a:lnTo>
                    <a:lnTo>
                      <a:pt x="370067" y="69850"/>
                    </a:lnTo>
                    <a:lnTo>
                      <a:pt x="3492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5" name="任意多边形: 形状 344"/>
              <p:cNvSpPr/>
              <p:nvPr/>
            </p:nvSpPr>
            <p:spPr>
              <a:xfrm>
                <a:off x="10423428" y="1981099"/>
                <a:ext cx="342901" cy="63501"/>
              </a:xfrm>
              <a:custGeom>
                <a:avLst/>
                <a:gdLst/>
                <a:ahLst/>
                <a:cxnLst/>
                <a:rect l="0" t="0" r="0" b="0"/>
                <a:pathLst>
                  <a:path w="342901" h="63501">
                    <a:moveTo>
                      <a:pt x="0" y="0"/>
                    </a:moveTo>
                    <a:lnTo>
                      <a:pt x="0" y="63500"/>
                    </a:lnTo>
                    <a:lnTo>
                      <a:pt x="342900" y="63500"/>
                    </a:lnTo>
                    <a:lnTo>
                      <a:pt x="342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6" name="任意多边形: 形状 345"/>
              <p:cNvSpPr/>
              <p:nvPr/>
            </p:nvSpPr>
            <p:spPr>
              <a:xfrm>
                <a:off x="11181582" y="1986682"/>
                <a:ext cx="307369" cy="74137"/>
              </a:xfrm>
              <a:custGeom>
                <a:avLst/>
                <a:gdLst/>
                <a:ahLst/>
                <a:cxnLst/>
                <a:rect l="0" t="0" r="0" b="0"/>
                <a:pathLst>
                  <a:path w="307369" h="74137">
                    <a:moveTo>
                      <a:pt x="41946" y="26167"/>
                    </a:moveTo>
                    <a:cubicBezTo>
                      <a:pt x="41946" y="36644"/>
                      <a:pt x="37659" y="46101"/>
                      <a:pt x="32421" y="47181"/>
                    </a:cubicBezTo>
                    <a:cubicBezTo>
                      <a:pt x="0" y="53867"/>
                      <a:pt x="102631" y="69590"/>
                      <a:pt x="192864" y="71760"/>
                    </a:cubicBezTo>
                    <a:cubicBezTo>
                      <a:pt x="291677" y="74136"/>
                      <a:pt x="300474" y="72317"/>
                      <a:pt x="304070" y="48759"/>
                    </a:cubicBezTo>
                    <a:cubicBezTo>
                      <a:pt x="307368" y="27149"/>
                      <a:pt x="298879" y="21931"/>
                      <a:pt x="249388" y="15147"/>
                    </a:cubicBezTo>
                    <a:cubicBezTo>
                      <a:pt x="138880" y="0"/>
                      <a:pt x="41946" y="5150"/>
                      <a:pt x="41946" y="261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7" name="任意多边形: 形状 346"/>
              <p:cNvSpPr/>
              <p:nvPr/>
            </p:nvSpPr>
            <p:spPr>
              <a:xfrm>
                <a:off x="11541028" y="1991535"/>
                <a:ext cx="190501" cy="78465"/>
              </a:xfrm>
              <a:custGeom>
                <a:avLst/>
                <a:gdLst/>
                <a:ahLst/>
                <a:cxnLst/>
                <a:rect l="0" t="0" r="0" b="0"/>
                <a:pathLst>
                  <a:path w="190501" h="78465">
                    <a:moveTo>
                      <a:pt x="0" y="38777"/>
                    </a:moveTo>
                    <a:cubicBezTo>
                      <a:pt x="0" y="65607"/>
                      <a:pt x="43715" y="78464"/>
                      <a:pt x="134938" y="78464"/>
                    </a:cubicBezTo>
                    <a:cubicBezTo>
                      <a:pt x="180647" y="78464"/>
                      <a:pt x="190500" y="74273"/>
                      <a:pt x="190500" y="54833"/>
                    </a:cubicBezTo>
                    <a:cubicBezTo>
                      <a:pt x="190500" y="36196"/>
                      <a:pt x="175067" y="28167"/>
                      <a:pt x="117475" y="16843"/>
                    </a:cubicBezTo>
                    <a:cubicBezTo>
                      <a:pt x="31811" y="0"/>
                      <a:pt x="0" y="5939"/>
                      <a:pt x="0" y="3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8" name="任意多边形: 形状 347"/>
              <p:cNvSpPr/>
              <p:nvPr/>
            </p:nvSpPr>
            <p:spPr>
              <a:xfrm>
                <a:off x="9013728" y="2057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9" name="任意多边形: 形状 348"/>
              <p:cNvSpPr/>
              <p:nvPr/>
            </p:nvSpPr>
            <p:spPr>
              <a:xfrm>
                <a:off x="9080085" y="20572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0" name="任意多边形: 形状 349"/>
              <p:cNvSpPr/>
              <p:nvPr/>
            </p:nvSpPr>
            <p:spPr>
              <a:xfrm>
                <a:off x="9278734" y="20572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1" name="任意多边形: 形状 350"/>
              <p:cNvSpPr/>
              <p:nvPr/>
            </p:nvSpPr>
            <p:spPr>
              <a:xfrm>
                <a:off x="7098222" y="2069999"/>
                <a:ext cx="201007" cy="186633"/>
              </a:xfrm>
              <a:custGeom>
                <a:avLst/>
                <a:gdLst/>
                <a:ahLst/>
                <a:cxnLst/>
                <a:rect l="0" t="0" r="0" b="0"/>
                <a:pathLst>
                  <a:path w="201007" h="186633">
                    <a:moveTo>
                      <a:pt x="69945" y="73025"/>
                    </a:moveTo>
                    <a:lnTo>
                      <a:pt x="0" y="146050"/>
                    </a:lnTo>
                    <a:lnTo>
                      <a:pt x="81937" y="163098"/>
                    </a:lnTo>
                    <a:cubicBezTo>
                      <a:pt x="195047" y="186632"/>
                      <a:pt x="201006" y="182621"/>
                      <a:pt x="201006" y="82949"/>
                    </a:cubicBezTo>
                    <a:cubicBezTo>
                      <a:pt x="201006" y="3800"/>
                      <a:pt x="199606" y="0"/>
                      <a:pt x="170448" y="0"/>
                    </a:cubicBezTo>
                    <a:cubicBezTo>
                      <a:pt x="149824" y="0"/>
                      <a:pt x="117154" y="23738"/>
                      <a:pt x="69945" y="73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2" name="任意多边形: 形状 351"/>
              <p:cNvSpPr/>
              <p:nvPr/>
            </p:nvSpPr>
            <p:spPr>
              <a:xfrm>
                <a:off x="9445528" y="2060693"/>
                <a:ext cx="107951" cy="24976"/>
              </a:xfrm>
              <a:custGeom>
                <a:avLst/>
                <a:gdLst/>
                <a:ahLst/>
                <a:cxnLst/>
                <a:rect l="0" t="0" r="0" b="0"/>
                <a:pathLst>
                  <a:path w="107951" h="24976">
                    <a:moveTo>
                      <a:pt x="0" y="19415"/>
                    </a:moveTo>
                    <a:cubicBezTo>
                      <a:pt x="0" y="24975"/>
                      <a:pt x="24288" y="22881"/>
                      <a:pt x="53975" y="14762"/>
                    </a:cubicBezTo>
                    <a:lnTo>
                      <a:pt x="107950" y="0"/>
                    </a:lnTo>
                    <a:lnTo>
                      <a:pt x="53975" y="4653"/>
                    </a:lnTo>
                    <a:cubicBezTo>
                      <a:pt x="24288" y="7212"/>
                      <a:pt x="0" y="13855"/>
                      <a:pt x="0" y="194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3" name="任意多边形: 形状 352"/>
              <p:cNvSpPr/>
              <p:nvPr/>
            </p:nvSpPr>
            <p:spPr>
              <a:xfrm>
                <a:off x="9996039" y="2069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4" name="任意多边形: 形状 353"/>
              <p:cNvSpPr/>
              <p:nvPr/>
            </p:nvSpPr>
            <p:spPr>
              <a:xfrm>
                <a:off x="10042428" y="20699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5" name="任意多边形: 形状 354"/>
              <p:cNvSpPr/>
              <p:nvPr/>
            </p:nvSpPr>
            <p:spPr>
              <a:xfrm>
                <a:off x="10188954" y="2067171"/>
                <a:ext cx="94775" cy="22930"/>
              </a:xfrm>
              <a:custGeom>
                <a:avLst/>
                <a:gdLst/>
                <a:ahLst/>
                <a:cxnLst/>
                <a:rect l="0" t="0" r="0" b="0"/>
                <a:pathLst>
                  <a:path w="94775" h="22930">
                    <a:moveTo>
                      <a:pt x="582" y="1004"/>
                    </a:moveTo>
                    <a:cubicBezTo>
                      <a:pt x="0" y="0"/>
                      <a:pt x="20955" y="5573"/>
                      <a:pt x="47149" y="13386"/>
                    </a:cubicBezTo>
                    <a:cubicBezTo>
                      <a:pt x="76838" y="22243"/>
                      <a:pt x="94774" y="22929"/>
                      <a:pt x="94774" y="15210"/>
                    </a:cubicBezTo>
                    <a:cubicBezTo>
                      <a:pt x="94774" y="8400"/>
                      <a:pt x="73819" y="2828"/>
                      <a:pt x="48207" y="2828"/>
                    </a:cubicBezTo>
                    <a:cubicBezTo>
                      <a:pt x="22595" y="2828"/>
                      <a:pt x="1164" y="2007"/>
                      <a:pt x="582" y="10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6" name="任意多边形: 形状 355"/>
              <p:cNvSpPr/>
              <p:nvPr/>
            </p:nvSpPr>
            <p:spPr>
              <a:xfrm>
                <a:off x="10298305" y="2059380"/>
                <a:ext cx="53421" cy="29935"/>
              </a:xfrm>
              <a:custGeom>
                <a:avLst/>
                <a:gdLst/>
                <a:ahLst/>
                <a:cxnLst/>
                <a:rect l="0" t="0" r="0" b="0"/>
                <a:pathLst>
                  <a:path w="53421" h="29935">
                    <a:moveTo>
                      <a:pt x="4127" y="22760"/>
                    </a:moveTo>
                    <a:cubicBezTo>
                      <a:pt x="8562" y="29934"/>
                      <a:pt x="20559" y="27666"/>
                      <a:pt x="33452" y="17215"/>
                    </a:cubicBezTo>
                    <a:cubicBezTo>
                      <a:pt x="53420" y="1031"/>
                      <a:pt x="52782" y="0"/>
                      <a:pt x="25948" y="5074"/>
                    </a:cubicBezTo>
                    <a:cubicBezTo>
                      <a:pt x="9820" y="8124"/>
                      <a:pt x="0" y="16083"/>
                      <a:pt x="4127" y="227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7" name="任意多边形: 形状 356"/>
              <p:cNvSpPr/>
              <p:nvPr/>
            </p:nvSpPr>
            <p:spPr>
              <a:xfrm>
                <a:off x="104135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8" name="任意多边形: 形状 357"/>
              <p:cNvSpPr/>
              <p:nvPr/>
            </p:nvSpPr>
            <p:spPr>
              <a:xfrm>
                <a:off x="109088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9" name="任意多边形: 形状 358"/>
              <p:cNvSpPr/>
              <p:nvPr/>
            </p:nvSpPr>
            <p:spPr>
              <a:xfrm>
                <a:off x="11010485" y="2069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0" name="任意多边形: 形状 359"/>
              <p:cNvSpPr/>
              <p:nvPr/>
            </p:nvSpPr>
            <p:spPr>
              <a:xfrm>
                <a:off x="11261628" y="2072244"/>
                <a:ext cx="179192" cy="138616"/>
              </a:xfrm>
              <a:custGeom>
                <a:avLst/>
                <a:gdLst/>
                <a:ahLst/>
                <a:cxnLst/>
                <a:rect l="0" t="0" r="0" b="0"/>
                <a:pathLst>
                  <a:path w="179192" h="138616">
                    <a:moveTo>
                      <a:pt x="8861" y="5827"/>
                    </a:moveTo>
                    <a:cubicBezTo>
                      <a:pt x="3987" y="10701"/>
                      <a:pt x="0" y="42572"/>
                      <a:pt x="0" y="76652"/>
                    </a:cubicBezTo>
                    <a:lnTo>
                      <a:pt x="0" y="138615"/>
                    </a:lnTo>
                    <a:lnTo>
                      <a:pt x="158750" y="118405"/>
                    </a:lnTo>
                    <a:lnTo>
                      <a:pt x="179191" y="10455"/>
                    </a:lnTo>
                    <a:lnTo>
                      <a:pt x="116035" y="10455"/>
                    </a:lnTo>
                    <a:cubicBezTo>
                      <a:pt x="8129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1" name="任意多边形: 形状 360"/>
              <p:cNvSpPr/>
              <p:nvPr/>
            </p:nvSpPr>
            <p:spPr>
              <a:xfrm>
                <a:off x="5984873" y="2097242"/>
                <a:ext cx="74465" cy="57772"/>
              </a:xfrm>
              <a:custGeom>
                <a:avLst/>
                <a:gdLst/>
                <a:ahLst/>
                <a:cxnLst/>
                <a:rect l="0" t="0" r="0" b="0"/>
                <a:pathLst>
                  <a:path w="74465" h="57772">
                    <a:moveTo>
                      <a:pt x="63680" y="10014"/>
                    </a:moveTo>
                    <a:cubicBezTo>
                      <a:pt x="52895" y="20027"/>
                      <a:pt x="31276" y="36800"/>
                      <a:pt x="15638" y="47285"/>
                    </a:cubicBezTo>
                    <a:cubicBezTo>
                      <a:pt x="0" y="57771"/>
                      <a:pt x="8823" y="49578"/>
                      <a:pt x="35246" y="29078"/>
                    </a:cubicBezTo>
                    <a:cubicBezTo>
                      <a:pt x="61669" y="8579"/>
                      <a:pt x="74464" y="0"/>
                      <a:pt x="63680" y="10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2" name="任意多边形: 形状 361"/>
              <p:cNvSpPr/>
              <p:nvPr/>
            </p:nvSpPr>
            <p:spPr>
              <a:xfrm>
                <a:off x="6015918" y="2106195"/>
                <a:ext cx="141587" cy="126680"/>
              </a:xfrm>
              <a:custGeom>
                <a:avLst/>
                <a:gdLst/>
                <a:ahLst/>
                <a:cxnLst/>
                <a:rect l="0" t="0" r="0" b="0"/>
                <a:pathLst>
                  <a:path w="141587" h="126680">
                    <a:moveTo>
                      <a:pt x="113882" y="20955"/>
                    </a:moveTo>
                    <a:cubicBezTo>
                      <a:pt x="86179" y="41910"/>
                      <a:pt x="45074" y="78688"/>
                      <a:pt x="22537" y="102684"/>
                    </a:cubicBezTo>
                    <a:cubicBezTo>
                      <a:pt x="0" y="126679"/>
                      <a:pt x="22666" y="109534"/>
                      <a:pt x="72906" y="64584"/>
                    </a:cubicBezTo>
                    <a:cubicBezTo>
                      <a:pt x="123146" y="19633"/>
                      <a:pt x="141586" y="0"/>
                      <a:pt x="113882" y="209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3" name="任意多边形: 形状 362"/>
              <p:cNvSpPr/>
              <p:nvPr/>
            </p:nvSpPr>
            <p:spPr>
              <a:xfrm>
                <a:off x="6881282" y="2067657"/>
                <a:ext cx="264187" cy="180144"/>
              </a:xfrm>
              <a:custGeom>
                <a:avLst/>
                <a:gdLst/>
                <a:ahLst/>
                <a:cxnLst/>
                <a:rect l="0" t="0" r="0" b="0"/>
                <a:pathLst>
                  <a:path w="264187" h="180144">
                    <a:moveTo>
                      <a:pt x="98915" y="61381"/>
                    </a:moveTo>
                    <a:cubicBezTo>
                      <a:pt x="68325" y="86866"/>
                      <a:pt x="33555" y="124014"/>
                      <a:pt x="21648" y="143931"/>
                    </a:cubicBezTo>
                    <a:lnTo>
                      <a:pt x="0" y="180143"/>
                    </a:lnTo>
                    <a:lnTo>
                      <a:pt x="62096" y="180143"/>
                    </a:lnTo>
                    <a:cubicBezTo>
                      <a:pt x="154512" y="180143"/>
                      <a:pt x="183834" y="163788"/>
                      <a:pt x="226280" y="88567"/>
                    </a:cubicBezTo>
                    <a:lnTo>
                      <a:pt x="264186" y="21393"/>
                    </a:lnTo>
                    <a:lnTo>
                      <a:pt x="236290" y="13134"/>
                    </a:lnTo>
                    <a:cubicBezTo>
                      <a:pt x="191931" y="0"/>
                      <a:pt x="158497" y="11742"/>
                      <a:pt x="98915" y="613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4" name="任意多边形: 形状 363"/>
              <p:cNvSpPr/>
              <p:nvPr/>
            </p:nvSpPr>
            <p:spPr>
              <a:xfrm>
                <a:off x="8994678" y="2098530"/>
                <a:ext cx="69851" cy="19414"/>
              </a:xfrm>
              <a:custGeom>
                <a:avLst/>
                <a:gdLst/>
                <a:ahLst/>
                <a:cxnLst/>
                <a:rect l="0" t="0" r="0" b="0"/>
                <a:pathLst>
                  <a:path w="69851" h="19414">
                    <a:moveTo>
                      <a:pt x="69850" y="3629"/>
                    </a:moveTo>
                    <a:cubicBezTo>
                      <a:pt x="69850" y="362"/>
                      <a:pt x="54134" y="0"/>
                      <a:pt x="34925" y="2824"/>
                    </a:cubicBezTo>
                    <a:lnTo>
                      <a:pt x="0" y="7960"/>
                    </a:lnTo>
                    <a:lnTo>
                      <a:pt x="34925" y="15115"/>
                    </a:lnTo>
                    <a:cubicBezTo>
                      <a:pt x="54134" y="19050"/>
                      <a:pt x="69850" y="19413"/>
                      <a:pt x="69850" y="15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5" name="任意多边形: 形状 364"/>
              <p:cNvSpPr/>
              <p:nvPr/>
            </p:nvSpPr>
            <p:spPr>
              <a:xfrm>
                <a:off x="9612811" y="2063649"/>
                <a:ext cx="30875" cy="137283"/>
              </a:xfrm>
              <a:custGeom>
                <a:avLst/>
                <a:gdLst/>
                <a:ahLst/>
                <a:cxnLst/>
                <a:rect l="0" t="0" r="0" b="0"/>
                <a:pathLst>
                  <a:path w="30875" h="137283">
                    <a:moveTo>
                      <a:pt x="0" y="69850"/>
                    </a:moveTo>
                    <a:cubicBezTo>
                      <a:pt x="0" y="133790"/>
                      <a:pt x="1427" y="137282"/>
                      <a:pt x="16860" y="111125"/>
                    </a:cubicBezTo>
                    <a:cubicBezTo>
                      <a:pt x="30874" y="87375"/>
                      <a:pt x="30874" y="75581"/>
                      <a:pt x="16860" y="41275"/>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6" name="任意多边形: 形状 365"/>
              <p:cNvSpPr/>
              <p:nvPr/>
            </p:nvSpPr>
            <p:spPr>
              <a:xfrm>
                <a:off x="11210828" y="20847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7" name="任意多边形: 形状 366"/>
              <p:cNvSpPr/>
              <p:nvPr/>
            </p:nvSpPr>
            <p:spPr>
              <a:xfrm>
                <a:off x="11517301" y="2073013"/>
                <a:ext cx="17378" cy="187020"/>
              </a:xfrm>
              <a:custGeom>
                <a:avLst/>
                <a:gdLst/>
                <a:ahLst/>
                <a:cxnLst/>
                <a:rect l="0" t="0" r="0" b="0"/>
                <a:pathLst>
                  <a:path w="17378" h="187020">
                    <a:moveTo>
                      <a:pt x="7992" y="41436"/>
                    </a:moveTo>
                    <a:cubicBezTo>
                      <a:pt x="0" y="84693"/>
                      <a:pt x="4411" y="187019"/>
                      <a:pt x="14202" y="185492"/>
                    </a:cubicBezTo>
                    <a:cubicBezTo>
                      <a:pt x="15948" y="185219"/>
                      <a:pt x="17377" y="141265"/>
                      <a:pt x="17377" y="87816"/>
                    </a:cubicBezTo>
                    <a:cubicBezTo>
                      <a:pt x="17377" y="8550"/>
                      <a:pt x="15647" y="0"/>
                      <a:pt x="7992" y="414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8" name="任意多边形: 形状 367"/>
              <p:cNvSpPr/>
              <p:nvPr/>
            </p:nvSpPr>
            <p:spPr>
              <a:xfrm>
                <a:off x="9297369" y="2068250"/>
                <a:ext cx="34327" cy="142715"/>
              </a:xfrm>
              <a:custGeom>
                <a:avLst/>
                <a:gdLst/>
                <a:ahLst/>
                <a:cxnLst/>
                <a:rect l="0" t="0" r="0" b="0"/>
                <a:pathLst>
                  <a:path w="34327" h="142715">
                    <a:moveTo>
                      <a:pt x="3002" y="62074"/>
                    </a:moveTo>
                    <a:cubicBezTo>
                      <a:pt x="0" y="81283"/>
                      <a:pt x="2456" y="108429"/>
                      <a:pt x="8459" y="122399"/>
                    </a:cubicBezTo>
                    <a:cubicBezTo>
                      <a:pt x="17189" y="142714"/>
                      <a:pt x="20823" y="135723"/>
                      <a:pt x="26616" y="87474"/>
                    </a:cubicBezTo>
                    <a:cubicBezTo>
                      <a:pt x="34326" y="23260"/>
                      <a:pt x="12701" y="0"/>
                      <a:pt x="3002" y="62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9" name="任意多边形: 形状 368"/>
              <p:cNvSpPr/>
              <p:nvPr/>
            </p:nvSpPr>
            <p:spPr>
              <a:xfrm>
                <a:off x="9661428" y="20953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0" name="任意多边形: 形状 369"/>
              <p:cNvSpPr/>
              <p:nvPr/>
            </p:nvSpPr>
            <p:spPr>
              <a:xfrm>
                <a:off x="9795597" y="2095399"/>
                <a:ext cx="69032" cy="64318"/>
              </a:xfrm>
              <a:custGeom>
                <a:avLst/>
                <a:gdLst/>
                <a:ahLst/>
                <a:cxnLst/>
                <a:rect l="0" t="0" r="0" b="0"/>
                <a:pathLst>
                  <a:path w="69032" h="64318">
                    <a:moveTo>
                      <a:pt x="1472" y="22225"/>
                    </a:moveTo>
                    <a:cubicBezTo>
                      <a:pt x="0" y="36508"/>
                      <a:pt x="11662" y="48169"/>
                      <a:pt x="34106" y="54858"/>
                    </a:cubicBezTo>
                    <a:cubicBezTo>
                      <a:pt x="65845" y="64317"/>
                      <a:pt x="69031" y="62290"/>
                      <a:pt x="69031" y="32633"/>
                    </a:cubicBezTo>
                    <a:cubicBezTo>
                      <a:pt x="69031" y="6056"/>
                      <a:pt x="62976" y="0"/>
                      <a:pt x="36397" y="0"/>
                    </a:cubicBezTo>
                    <a:cubicBezTo>
                      <a:pt x="14658" y="0"/>
                      <a:pt x="2999" y="7419"/>
                      <a:pt x="147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1" name="任意多边形: 形状 370"/>
              <p:cNvSpPr/>
              <p:nvPr/>
            </p:nvSpPr>
            <p:spPr>
              <a:xfrm>
                <a:off x="9902728" y="20953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2" name="任意多边形: 形状 371"/>
              <p:cNvSpPr/>
              <p:nvPr/>
            </p:nvSpPr>
            <p:spPr>
              <a:xfrm>
                <a:off x="10407616" y="2089841"/>
                <a:ext cx="80738" cy="92644"/>
              </a:xfrm>
              <a:custGeom>
                <a:avLst/>
                <a:gdLst/>
                <a:ahLst/>
                <a:cxnLst/>
                <a:rect l="0" t="0" r="0" b="0"/>
                <a:pathLst>
                  <a:path w="80738" h="92644">
                    <a:moveTo>
                      <a:pt x="62397" y="27784"/>
                    </a:moveTo>
                    <a:cubicBezTo>
                      <a:pt x="66339" y="66389"/>
                      <a:pt x="64352" y="68719"/>
                      <a:pt x="31687" y="63801"/>
                    </a:cubicBezTo>
                    <a:cubicBezTo>
                      <a:pt x="0" y="59030"/>
                      <a:pt x="654" y="60123"/>
                      <a:pt x="38749" y="75593"/>
                    </a:cubicBezTo>
                    <a:lnTo>
                      <a:pt x="80737" y="92643"/>
                    </a:lnTo>
                    <a:lnTo>
                      <a:pt x="69459" y="39576"/>
                    </a:lnTo>
                    <a:cubicBezTo>
                      <a:pt x="61868" y="3855"/>
                      <a:pt x="59560" y="0"/>
                      <a:pt x="62397" y="277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3" name="任意多边形: 形状 372"/>
              <p:cNvSpPr/>
              <p:nvPr/>
            </p:nvSpPr>
            <p:spPr>
              <a:xfrm>
                <a:off x="10499628" y="2089677"/>
                <a:ext cx="57151" cy="69622"/>
              </a:xfrm>
              <a:custGeom>
                <a:avLst/>
                <a:gdLst/>
                <a:ahLst/>
                <a:cxnLst/>
                <a:rect l="0" t="0" r="0" b="0"/>
                <a:pathLst>
                  <a:path w="57151" h="69622">
                    <a:moveTo>
                      <a:pt x="0" y="37473"/>
                    </a:moveTo>
                    <a:cubicBezTo>
                      <a:pt x="0" y="66754"/>
                      <a:pt x="3552" y="69621"/>
                      <a:pt x="28575" y="60542"/>
                    </a:cubicBezTo>
                    <a:cubicBezTo>
                      <a:pt x="45227" y="54499"/>
                      <a:pt x="57150" y="39575"/>
                      <a:pt x="57150" y="24773"/>
                    </a:cubicBezTo>
                    <a:cubicBezTo>
                      <a:pt x="57150" y="6208"/>
                      <a:pt x="49461" y="0"/>
                      <a:pt x="28575" y="1704"/>
                    </a:cubicBezTo>
                    <a:cubicBezTo>
                      <a:pt x="6768" y="3484"/>
                      <a:pt x="0" y="11955"/>
                      <a:pt x="0" y="374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4" name="任意多边形: 形状 373"/>
              <p:cNvSpPr/>
              <p:nvPr/>
            </p:nvSpPr>
            <p:spPr>
              <a:xfrm>
                <a:off x="10817128" y="2095399"/>
                <a:ext cx="139701" cy="140538"/>
              </a:xfrm>
              <a:custGeom>
                <a:avLst/>
                <a:gdLst/>
                <a:ahLst/>
                <a:cxnLst/>
                <a:rect l="0" t="0" r="0" b="0"/>
                <a:pathLst>
                  <a:path w="139701" h="140538">
                    <a:moveTo>
                      <a:pt x="0" y="66748"/>
                    </a:moveTo>
                    <a:lnTo>
                      <a:pt x="0" y="133497"/>
                    </a:lnTo>
                    <a:lnTo>
                      <a:pt x="69850" y="137327"/>
                    </a:lnTo>
                    <a:cubicBezTo>
                      <a:pt x="128390" y="140537"/>
                      <a:pt x="139700" y="137693"/>
                      <a:pt x="139700" y="119763"/>
                    </a:cubicBezTo>
                    <a:cubicBezTo>
                      <a:pt x="139700" y="101707"/>
                      <a:pt x="129665" y="99333"/>
                      <a:pt x="75398" y="104547"/>
                    </a:cubicBezTo>
                    <a:lnTo>
                      <a:pt x="11097" y="110726"/>
                    </a:lnTo>
                    <a:lnTo>
                      <a:pt x="18605" y="55363"/>
                    </a:lnTo>
                    <a:cubicBezTo>
                      <a:pt x="23259" y="21044"/>
                      <a:pt x="21151" y="0"/>
                      <a:pt x="13057" y="0"/>
                    </a:cubicBezTo>
                    <a:cubicBezTo>
                      <a:pt x="5771" y="0"/>
                      <a:pt x="0" y="29501"/>
                      <a:pt x="0" y="667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5" name="任意多边形: 形状 374"/>
              <p:cNvSpPr/>
              <p:nvPr/>
            </p:nvSpPr>
            <p:spPr>
              <a:xfrm>
                <a:off x="11126277" y="2095399"/>
                <a:ext cx="37980" cy="96198"/>
              </a:xfrm>
              <a:custGeom>
                <a:avLst/>
                <a:gdLst/>
                <a:ahLst/>
                <a:cxnLst/>
                <a:rect l="0" t="0" r="0" b="0"/>
                <a:pathLst>
                  <a:path w="37980" h="96198">
                    <a:moveTo>
                      <a:pt x="5560" y="38659"/>
                    </a:moveTo>
                    <a:cubicBezTo>
                      <a:pt x="0" y="76543"/>
                      <a:pt x="9521" y="96197"/>
                      <a:pt x="25630" y="80088"/>
                    </a:cubicBezTo>
                    <a:cubicBezTo>
                      <a:pt x="37979" y="67739"/>
                      <a:pt x="35325" y="0"/>
                      <a:pt x="22493" y="0"/>
                    </a:cubicBezTo>
                    <a:cubicBezTo>
                      <a:pt x="16300" y="0"/>
                      <a:pt x="8680" y="17397"/>
                      <a:pt x="5560" y="38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6" name="任意多边形: 形状 375"/>
              <p:cNvSpPr/>
              <p:nvPr/>
            </p:nvSpPr>
            <p:spPr>
              <a:xfrm>
                <a:off x="11198063" y="2076349"/>
                <a:ext cx="267926" cy="184151"/>
              </a:xfrm>
              <a:custGeom>
                <a:avLst/>
                <a:gdLst/>
                <a:ahLst/>
                <a:cxnLst/>
                <a:rect l="0" t="0" r="0" b="0"/>
                <a:pathLst>
                  <a:path w="267926" h="184151">
                    <a:moveTo>
                      <a:pt x="241066" y="69850"/>
                    </a:moveTo>
                    <a:lnTo>
                      <a:pt x="235015" y="139700"/>
                    </a:lnTo>
                    <a:lnTo>
                      <a:pt x="136590" y="142546"/>
                    </a:lnTo>
                    <a:cubicBezTo>
                      <a:pt x="29935" y="145629"/>
                      <a:pt x="0" y="166863"/>
                      <a:pt x="98490" y="169571"/>
                    </a:cubicBezTo>
                    <a:cubicBezTo>
                      <a:pt x="131669" y="170483"/>
                      <a:pt x="183365" y="174136"/>
                      <a:pt x="213371" y="177690"/>
                    </a:cubicBezTo>
                    <a:lnTo>
                      <a:pt x="267925" y="184150"/>
                    </a:lnTo>
                    <a:lnTo>
                      <a:pt x="24711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7" name="任意多边形: 形状 376"/>
              <p:cNvSpPr/>
              <p:nvPr/>
            </p:nvSpPr>
            <p:spPr>
              <a:xfrm>
                <a:off x="11560357" y="2091314"/>
                <a:ext cx="130895" cy="181886"/>
              </a:xfrm>
              <a:custGeom>
                <a:avLst/>
                <a:gdLst/>
                <a:ahLst/>
                <a:cxnLst/>
                <a:rect l="0" t="0" r="0" b="0"/>
                <a:pathLst>
                  <a:path w="130895" h="181886">
                    <a:moveTo>
                      <a:pt x="21946" y="7209"/>
                    </a:moveTo>
                    <a:cubicBezTo>
                      <a:pt x="3465" y="20525"/>
                      <a:pt x="0" y="151234"/>
                      <a:pt x="17835" y="162257"/>
                    </a:cubicBezTo>
                    <a:cubicBezTo>
                      <a:pt x="24306" y="166256"/>
                      <a:pt x="33538" y="138018"/>
                      <a:pt x="38349" y="99507"/>
                    </a:cubicBezTo>
                    <a:cubicBezTo>
                      <a:pt x="49995" y="6293"/>
                      <a:pt x="69571" y="10167"/>
                      <a:pt x="69571" y="105685"/>
                    </a:cubicBezTo>
                    <a:cubicBezTo>
                      <a:pt x="69571" y="171948"/>
                      <a:pt x="72702" y="181885"/>
                      <a:pt x="93581" y="181885"/>
                    </a:cubicBezTo>
                    <a:cubicBezTo>
                      <a:pt x="111816" y="181885"/>
                      <a:pt x="118912" y="170576"/>
                      <a:pt x="123081" y="134872"/>
                    </a:cubicBezTo>
                    <a:cubicBezTo>
                      <a:pt x="130894" y="67940"/>
                      <a:pt x="121024" y="29485"/>
                      <a:pt x="96031" y="29485"/>
                    </a:cubicBezTo>
                    <a:cubicBezTo>
                      <a:pt x="84272" y="29485"/>
                      <a:pt x="66364" y="21899"/>
                      <a:pt x="56236" y="12628"/>
                    </a:cubicBezTo>
                    <a:cubicBezTo>
                      <a:pt x="44628" y="2003"/>
                      <a:pt x="31952" y="0"/>
                      <a:pt x="21946" y="72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8" name="任意多边形: 形状 377"/>
              <p:cNvSpPr/>
              <p:nvPr/>
            </p:nvSpPr>
            <p:spPr>
              <a:xfrm>
                <a:off x="5910130" y="21287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9" name="任意多边形: 形状 378"/>
              <p:cNvSpPr/>
              <p:nvPr/>
            </p:nvSpPr>
            <p:spPr>
              <a:xfrm>
                <a:off x="6676382" y="2100938"/>
                <a:ext cx="269381" cy="160736"/>
              </a:xfrm>
              <a:custGeom>
                <a:avLst/>
                <a:gdLst/>
                <a:ahLst/>
                <a:cxnLst/>
                <a:rect l="0" t="0" r="0" b="0"/>
                <a:pathLst>
                  <a:path w="269381" h="160736">
                    <a:moveTo>
                      <a:pt x="150011" y="9743"/>
                    </a:moveTo>
                    <a:cubicBezTo>
                      <a:pt x="137919" y="16246"/>
                      <a:pt x="99220" y="48329"/>
                      <a:pt x="64013" y="81039"/>
                    </a:cubicBezTo>
                    <a:lnTo>
                      <a:pt x="0" y="140512"/>
                    </a:lnTo>
                    <a:lnTo>
                      <a:pt x="164125" y="160735"/>
                    </a:lnTo>
                    <a:lnTo>
                      <a:pt x="173073" y="125223"/>
                    </a:lnTo>
                    <a:cubicBezTo>
                      <a:pt x="177995" y="105692"/>
                      <a:pt x="201677" y="71138"/>
                      <a:pt x="225700" y="48437"/>
                    </a:cubicBezTo>
                    <a:lnTo>
                      <a:pt x="269380" y="7162"/>
                    </a:lnTo>
                    <a:lnTo>
                      <a:pt x="220688" y="2542"/>
                    </a:lnTo>
                    <a:cubicBezTo>
                      <a:pt x="193908" y="0"/>
                      <a:pt x="162103" y="3241"/>
                      <a:pt x="150011" y="97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0" name="任意多边形: 形状 379"/>
              <p:cNvSpPr/>
              <p:nvPr/>
            </p:nvSpPr>
            <p:spPr>
              <a:xfrm>
                <a:off x="9166128" y="2103551"/>
                <a:ext cx="21888" cy="64928"/>
              </a:xfrm>
              <a:custGeom>
                <a:avLst/>
                <a:gdLst/>
                <a:ahLst/>
                <a:cxnLst/>
                <a:rect l="0" t="0" r="0" b="0"/>
                <a:pathLst>
                  <a:path w="21888" h="64928">
                    <a:moveTo>
                      <a:pt x="0" y="36299"/>
                    </a:moveTo>
                    <a:cubicBezTo>
                      <a:pt x="0" y="54926"/>
                      <a:pt x="4287" y="64927"/>
                      <a:pt x="9525" y="58524"/>
                    </a:cubicBezTo>
                    <a:cubicBezTo>
                      <a:pt x="21887" y="43415"/>
                      <a:pt x="21887" y="0"/>
                      <a:pt x="9525" y="1374"/>
                    </a:cubicBezTo>
                    <a:cubicBezTo>
                      <a:pt x="4287" y="1956"/>
                      <a:pt x="0" y="17672"/>
                      <a:pt x="0" y="362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1" name="任意多边形: 形状 380"/>
              <p:cNvSpPr/>
              <p:nvPr/>
            </p:nvSpPr>
            <p:spPr>
              <a:xfrm>
                <a:off x="9343928" y="2108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2" name="任意多边形: 形状 381"/>
              <p:cNvSpPr/>
              <p:nvPr/>
            </p:nvSpPr>
            <p:spPr>
              <a:xfrm>
                <a:off x="9540538" y="2108099"/>
                <a:ext cx="15670" cy="107951"/>
              </a:xfrm>
              <a:custGeom>
                <a:avLst/>
                <a:gdLst/>
                <a:ahLst/>
                <a:cxnLst/>
                <a:rect l="0" t="0" r="0" b="0"/>
                <a:pathLst>
                  <a:path w="15670" h="107951">
                    <a:moveTo>
                      <a:pt x="1135" y="53975"/>
                    </a:moveTo>
                    <a:lnTo>
                      <a:pt x="3196" y="107950"/>
                    </a:lnTo>
                    <a:lnTo>
                      <a:pt x="11243" y="53975"/>
                    </a:lnTo>
                    <a:cubicBezTo>
                      <a:pt x="15669" y="24289"/>
                      <a:pt x="14741" y="0"/>
                      <a:pt x="9181" y="0"/>
                    </a:cubicBezTo>
                    <a:cubicBezTo>
                      <a:pt x="3621" y="0"/>
                      <a:pt x="0" y="24289"/>
                      <a:pt x="1135"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3" name="任意多边形: 形状 382"/>
              <p:cNvSpPr/>
              <p:nvPr/>
            </p:nvSpPr>
            <p:spPr>
              <a:xfrm>
                <a:off x="10326408" y="2085457"/>
                <a:ext cx="33437" cy="121762"/>
              </a:xfrm>
              <a:custGeom>
                <a:avLst/>
                <a:gdLst/>
                <a:ahLst/>
                <a:cxnLst/>
                <a:rect l="0" t="0" r="0" b="0"/>
                <a:pathLst>
                  <a:path w="33437" h="121762">
                    <a:moveTo>
                      <a:pt x="4720" y="46971"/>
                    </a:moveTo>
                    <a:cubicBezTo>
                      <a:pt x="1221" y="60352"/>
                      <a:pt x="0" y="73211"/>
                      <a:pt x="2006" y="75546"/>
                    </a:cubicBezTo>
                    <a:cubicBezTo>
                      <a:pt x="4012" y="77881"/>
                      <a:pt x="8404" y="91222"/>
                      <a:pt x="11764" y="105192"/>
                    </a:cubicBezTo>
                    <a:cubicBezTo>
                      <a:pt x="15749" y="121761"/>
                      <a:pt x="20594" y="111826"/>
                      <a:pt x="25696" y="76617"/>
                    </a:cubicBezTo>
                    <a:cubicBezTo>
                      <a:pt x="33436" y="23224"/>
                      <a:pt x="17003" y="0"/>
                      <a:pt x="4720" y="46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4" name="任意多边形: 形状 383"/>
              <p:cNvSpPr/>
              <p:nvPr/>
            </p:nvSpPr>
            <p:spPr>
              <a:xfrm>
                <a:off x="10410728" y="21080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5" name="任意多边形: 形状 384"/>
              <p:cNvSpPr/>
              <p:nvPr/>
            </p:nvSpPr>
            <p:spPr>
              <a:xfrm>
                <a:off x="10601228" y="2108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6" name="任意多边形: 形状 385"/>
              <p:cNvSpPr/>
              <p:nvPr/>
            </p:nvSpPr>
            <p:spPr>
              <a:xfrm>
                <a:off x="10715528" y="21080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7" name="任意多边形: 形状 386"/>
              <p:cNvSpPr/>
              <p:nvPr/>
            </p:nvSpPr>
            <p:spPr>
              <a:xfrm>
                <a:off x="10855228" y="21080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8" name="任意多边形: 形状 387"/>
              <p:cNvSpPr/>
              <p:nvPr/>
            </p:nvSpPr>
            <p:spPr>
              <a:xfrm>
                <a:off x="10994928" y="2103087"/>
                <a:ext cx="106791" cy="67615"/>
              </a:xfrm>
              <a:custGeom>
                <a:avLst/>
                <a:gdLst/>
                <a:ahLst/>
                <a:cxnLst/>
                <a:rect l="0" t="0" r="0" b="0"/>
                <a:pathLst>
                  <a:path w="106791" h="67615">
                    <a:moveTo>
                      <a:pt x="0" y="36763"/>
                    </a:moveTo>
                    <a:cubicBezTo>
                      <a:pt x="0" y="62670"/>
                      <a:pt x="5259" y="67614"/>
                      <a:pt x="28575" y="63628"/>
                    </a:cubicBezTo>
                    <a:cubicBezTo>
                      <a:pt x="44291" y="60941"/>
                      <a:pt x="65334" y="59512"/>
                      <a:pt x="75336" y="60453"/>
                    </a:cubicBezTo>
                    <a:cubicBezTo>
                      <a:pt x="85339" y="61393"/>
                      <a:pt x="96937" y="52624"/>
                      <a:pt x="101111" y="40965"/>
                    </a:cubicBezTo>
                    <a:cubicBezTo>
                      <a:pt x="106790" y="25098"/>
                      <a:pt x="99423" y="17913"/>
                      <a:pt x="71812" y="12390"/>
                    </a:cubicBezTo>
                    <a:cubicBezTo>
                      <a:pt x="9861" y="0"/>
                      <a:pt x="0" y="3347"/>
                      <a:pt x="0" y="36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9" name="任意多边形: 形状 388"/>
              <p:cNvSpPr/>
              <p:nvPr/>
            </p:nvSpPr>
            <p:spPr>
              <a:xfrm>
                <a:off x="11691734" y="21080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0" name="任意多边形: 形状 389"/>
              <p:cNvSpPr/>
              <p:nvPr/>
            </p:nvSpPr>
            <p:spPr>
              <a:xfrm>
                <a:off x="5782448" y="2132413"/>
                <a:ext cx="74850" cy="56380"/>
              </a:xfrm>
              <a:custGeom>
                <a:avLst/>
                <a:gdLst/>
                <a:ahLst/>
                <a:cxnLst/>
                <a:rect l="0" t="0" r="0" b="0"/>
                <a:pathLst>
                  <a:path w="74850" h="56380">
                    <a:moveTo>
                      <a:pt x="36513" y="26486"/>
                    </a:moveTo>
                    <a:cubicBezTo>
                      <a:pt x="12514" y="43949"/>
                      <a:pt x="0" y="56379"/>
                      <a:pt x="8704" y="54110"/>
                    </a:cubicBezTo>
                    <a:cubicBezTo>
                      <a:pt x="17408" y="51841"/>
                      <a:pt x="37044" y="37553"/>
                      <a:pt x="52339" y="22360"/>
                    </a:cubicBezTo>
                    <a:cubicBezTo>
                      <a:pt x="74849" y="0"/>
                      <a:pt x="71833" y="787"/>
                      <a:pt x="36513" y="264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1" name="任意多边形: 形状 390"/>
              <p:cNvSpPr/>
              <p:nvPr/>
            </p:nvSpPr>
            <p:spPr>
              <a:xfrm>
                <a:off x="9432828" y="2120732"/>
                <a:ext cx="101601" cy="38168"/>
              </a:xfrm>
              <a:custGeom>
                <a:avLst/>
                <a:gdLst/>
                <a:ahLst/>
                <a:cxnLst/>
                <a:rect l="0" t="0" r="0" b="0"/>
                <a:pathLst>
                  <a:path w="101601" h="38168">
                    <a:moveTo>
                      <a:pt x="0" y="17758"/>
                    </a:moveTo>
                    <a:cubicBezTo>
                      <a:pt x="0" y="33102"/>
                      <a:pt x="12608" y="38167"/>
                      <a:pt x="50800" y="38167"/>
                    </a:cubicBezTo>
                    <a:cubicBezTo>
                      <a:pt x="78740" y="38167"/>
                      <a:pt x="101600" y="32452"/>
                      <a:pt x="101600" y="25467"/>
                    </a:cubicBezTo>
                    <a:cubicBezTo>
                      <a:pt x="101600" y="18482"/>
                      <a:pt x="87780" y="12767"/>
                      <a:pt x="70889" y="12767"/>
                    </a:cubicBezTo>
                    <a:cubicBezTo>
                      <a:pt x="53997" y="12767"/>
                      <a:pt x="31138" y="9298"/>
                      <a:pt x="20089" y="5058"/>
                    </a:cubicBezTo>
                    <a:cubicBezTo>
                      <a:pt x="6907" y="0"/>
                      <a:pt x="0" y="4366"/>
                      <a:pt x="0" y="177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2" name="任意多边形: 形状 391"/>
              <p:cNvSpPr/>
              <p:nvPr/>
            </p:nvSpPr>
            <p:spPr>
              <a:xfrm>
                <a:off x="10044302" y="2120799"/>
                <a:ext cx="29878" cy="43393"/>
              </a:xfrm>
              <a:custGeom>
                <a:avLst/>
                <a:gdLst/>
                <a:ahLst/>
                <a:cxnLst/>
                <a:rect l="0" t="0" r="0" b="0"/>
                <a:pathLst>
                  <a:path w="29878" h="43393">
                    <a:moveTo>
                      <a:pt x="5281" y="22225"/>
                    </a:moveTo>
                    <a:cubicBezTo>
                      <a:pt x="0" y="43392"/>
                      <a:pt x="586" y="43392"/>
                      <a:pt x="17572" y="22225"/>
                    </a:cubicBezTo>
                    <a:cubicBezTo>
                      <a:pt x="27382" y="10001"/>
                      <a:pt x="29877" y="0"/>
                      <a:pt x="23117" y="0"/>
                    </a:cubicBezTo>
                    <a:cubicBezTo>
                      <a:pt x="16357" y="0"/>
                      <a:pt x="8331" y="10001"/>
                      <a:pt x="5281"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3" name="任意多边形: 形状 392"/>
              <p:cNvSpPr/>
              <p:nvPr/>
            </p:nvSpPr>
            <p:spPr>
              <a:xfrm>
                <a:off x="10093228" y="21207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4" name="任意多边形: 形状 393"/>
              <p:cNvSpPr/>
              <p:nvPr/>
            </p:nvSpPr>
            <p:spPr>
              <a:xfrm>
                <a:off x="10194828" y="2120799"/>
                <a:ext cx="114301" cy="36336"/>
              </a:xfrm>
              <a:custGeom>
                <a:avLst/>
                <a:gdLst/>
                <a:ahLst/>
                <a:cxnLst/>
                <a:rect l="0" t="0" r="0" b="0"/>
                <a:pathLst>
                  <a:path w="114301" h="36336">
                    <a:moveTo>
                      <a:pt x="0" y="11219"/>
                    </a:moveTo>
                    <a:cubicBezTo>
                      <a:pt x="0" y="17389"/>
                      <a:pt x="10001" y="23026"/>
                      <a:pt x="22225" y="23745"/>
                    </a:cubicBezTo>
                    <a:cubicBezTo>
                      <a:pt x="34449" y="24465"/>
                      <a:pt x="60166" y="27989"/>
                      <a:pt x="79375" y="31577"/>
                    </a:cubicBezTo>
                    <a:cubicBezTo>
                      <a:pt x="104852" y="36335"/>
                      <a:pt x="114300" y="32947"/>
                      <a:pt x="114300" y="19050"/>
                    </a:cubicBezTo>
                    <a:cubicBezTo>
                      <a:pt x="114300" y="4939"/>
                      <a:pt x="99483" y="0"/>
                      <a:pt x="57150" y="0"/>
                    </a:cubicBezTo>
                    <a:cubicBezTo>
                      <a:pt x="25718" y="0"/>
                      <a:pt x="0" y="5048"/>
                      <a:pt x="0" y="112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5" name="任意多边形: 形状 394"/>
              <p:cNvSpPr/>
              <p:nvPr/>
            </p:nvSpPr>
            <p:spPr>
              <a:xfrm>
                <a:off x="5888893" y="2135204"/>
                <a:ext cx="93774" cy="48284"/>
              </a:xfrm>
              <a:custGeom>
                <a:avLst/>
                <a:gdLst/>
                <a:ahLst/>
                <a:cxnLst/>
                <a:rect l="0" t="0" r="0" b="0"/>
                <a:pathLst>
                  <a:path w="93774" h="48284">
                    <a:moveTo>
                      <a:pt x="37025" y="22642"/>
                    </a:moveTo>
                    <a:cubicBezTo>
                      <a:pt x="13518" y="36750"/>
                      <a:pt x="0" y="48283"/>
                      <a:pt x="6985" y="48271"/>
                    </a:cubicBezTo>
                    <a:cubicBezTo>
                      <a:pt x="27418" y="48237"/>
                      <a:pt x="93773" y="10999"/>
                      <a:pt x="86450" y="3676"/>
                    </a:cubicBezTo>
                    <a:cubicBezTo>
                      <a:pt x="82773" y="0"/>
                      <a:pt x="60533" y="8535"/>
                      <a:pt x="37025" y="22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6" name="任意多边形: 形状 395"/>
              <p:cNvSpPr/>
              <p:nvPr/>
            </p:nvSpPr>
            <p:spPr>
              <a:xfrm>
                <a:off x="6510122" y="2125619"/>
                <a:ext cx="233263" cy="142704"/>
              </a:xfrm>
              <a:custGeom>
                <a:avLst/>
                <a:gdLst/>
                <a:ahLst/>
                <a:cxnLst/>
                <a:rect l="0" t="0" r="0" b="0"/>
                <a:pathLst>
                  <a:path w="233263" h="142704">
                    <a:moveTo>
                      <a:pt x="105901" y="5971"/>
                    </a:moveTo>
                    <a:cubicBezTo>
                      <a:pt x="89867" y="10513"/>
                      <a:pt x="59479" y="39948"/>
                      <a:pt x="38374" y="71380"/>
                    </a:cubicBezTo>
                    <a:lnTo>
                      <a:pt x="0" y="128530"/>
                    </a:lnTo>
                    <a:lnTo>
                      <a:pt x="83556" y="136366"/>
                    </a:lnTo>
                    <a:cubicBezTo>
                      <a:pt x="151129" y="142703"/>
                      <a:pt x="164502" y="141056"/>
                      <a:pt x="153465" y="127757"/>
                    </a:cubicBezTo>
                    <a:cubicBezTo>
                      <a:pt x="143203" y="115392"/>
                      <a:pt x="151408" y="98482"/>
                      <a:pt x="186539" y="59596"/>
                    </a:cubicBezTo>
                    <a:lnTo>
                      <a:pt x="233262" y="7880"/>
                    </a:lnTo>
                    <a:lnTo>
                      <a:pt x="184158" y="2796"/>
                    </a:lnTo>
                    <a:cubicBezTo>
                      <a:pt x="157152" y="0"/>
                      <a:pt x="121937" y="1428"/>
                      <a:pt x="105901" y="5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7" name="任意多边形: 形状 396"/>
              <p:cNvSpPr/>
              <p:nvPr/>
            </p:nvSpPr>
            <p:spPr>
              <a:xfrm>
                <a:off x="9013728" y="21334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8" name="任意多边形: 形状 397"/>
              <p:cNvSpPr/>
              <p:nvPr/>
            </p:nvSpPr>
            <p:spPr>
              <a:xfrm>
                <a:off x="10004328" y="21334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9" name="任意多边形: 形状 398"/>
              <p:cNvSpPr/>
              <p:nvPr/>
            </p:nvSpPr>
            <p:spPr>
              <a:xfrm>
                <a:off x="11208072" y="2135888"/>
                <a:ext cx="40860" cy="60045"/>
              </a:xfrm>
              <a:custGeom>
                <a:avLst/>
                <a:gdLst/>
                <a:ahLst/>
                <a:cxnLst/>
                <a:rect l="0" t="0" r="0" b="0"/>
                <a:pathLst>
                  <a:path w="40860" h="60045">
                    <a:moveTo>
                      <a:pt x="17118" y="14659"/>
                    </a:moveTo>
                    <a:cubicBezTo>
                      <a:pt x="8065" y="25567"/>
                      <a:pt x="468" y="41910"/>
                      <a:pt x="234" y="50977"/>
                    </a:cubicBezTo>
                    <a:cubicBezTo>
                      <a:pt x="0" y="60044"/>
                      <a:pt x="3330" y="57461"/>
                      <a:pt x="7632" y="45237"/>
                    </a:cubicBezTo>
                    <a:cubicBezTo>
                      <a:pt x="11935" y="33013"/>
                      <a:pt x="21647" y="23012"/>
                      <a:pt x="29214" y="23012"/>
                    </a:cubicBezTo>
                    <a:cubicBezTo>
                      <a:pt x="36781" y="23012"/>
                      <a:pt x="40859" y="16670"/>
                      <a:pt x="38275" y="8919"/>
                    </a:cubicBezTo>
                    <a:cubicBezTo>
                      <a:pt x="35302" y="0"/>
                      <a:pt x="27535" y="2107"/>
                      <a:pt x="17118" y="14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0" name="任意多边形: 形状 399"/>
              <p:cNvSpPr/>
              <p:nvPr/>
            </p:nvSpPr>
            <p:spPr>
              <a:xfrm>
                <a:off x="6328873" y="2133629"/>
                <a:ext cx="208356" cy="139572"/>
              </a:xfrm>
              <a:custGeom>
                <a:avLst/>
                <a:gdLst/>
                <a:ahLst/>
                <a:cxnLst/>
                <a:rect l="0" t="0" r="0" b="0"/>
                <a:pathLst>
                  <a:path w="208356" h="139572">
                    <a:moveTo>
                      <a:pt x="113105" y="12139"/>
                    </a:moveTo>
                    <a:cubicBezTo>
                      <a:pt x="99135" y="18001"/>
                      <a:pt x="67971" y="49071"/>
                      <a:pt x="43853" y="81184"/>
                    </a:cubicBezTo>
                    <a:lnTo>
                      <a:pt x="0" y="139571"/>
                    </a:lnTo>
                    <a:lnTo>
                      <a:pt x="64979" y="139571"/>
                    </a:lnTo>
                    <a:cubicBezTo>
                      <a:pt x="126603" y="139571"/>
                      <a:pt x="131981" y="136819"/>
                      <a:pt x="169156" y="86269"/>
                    </a:cubicBezTo>
                    <a:cubicBezTo>
                      <a:pt x="190716" y="56953"/>
                      <a:pt x="208355" y="28378"/>
                      <a:pt x="208355" y="22769"/>
                    </a:cubicBezTo>
                    <a:cubicBezTo>
                      <a:pt x="208355" y="7402"/>
                      <a:pt x="142033" y="0"/>
                      <a:pt x="113105" y="12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1" name="任意多边形: 形状 400"/>
              <p:cNvSpPr/>
              <p:nvPr/>
            </p:nvSpPr>
            <p:spPr>
              <a:xfrm>
                <a:off x="5846630" y="21795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2" name="任意多边形: 形状 401"/>
              <p:cNvSpPr/>
              <p:nvPr/>
            </p:nvSpPr>
            <p:spPr>
              <a:xfrm>
                <a:off x="6169042" y="2158899"/>
                <a:ext cx="206043" cy="137269"/>
              </a:xfrm>
              <a:custGeom>
                <a:avLst/>
                <a:gdLst/>
                <a:ahLst/>
                <a:cxnLst/>
                <a:rect l="0" t="0" r="0" b="0"/>
                <a:pathLst>
                  <a:path w="206043" h="137269">
                    <a:moveTo>
                      <a:pt x="58636" y="68634"/>
                    </a:moveTo>
                    <a:lnTo>
                      <a:pt x="0" y="137268"/>
                    </a:lnTo>
                    <a:lnTo>
                      <a:pt x="47568" y="123880"/>
                    </a:lnTo>
                    <a:cubicBezTo>
                      <a:pt x="109777" y="106371"/>
                      <a:pt x="110181" y="106106"/>
                      <a:pt x="161771" y="49002"/>
                    </a:cubicBezTo>
                    <a:lnTo>
                      <a:pt x="206042" y="0"/>
                    </a:lnTo>
                    <a:lnTo>
                      <a:pt x="161656" y="0"/>
                    </a:lnTo>
                    <a:cubicBezTo>
                      <a:pt x="123652" y="0"/>
                      <a:pt x="108843" y="9866"/>
                      <a:pt x="58636" y="686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3" name="任意多边形: 形状 402"/>
              <p:cNvSpPr/>
              <p:nvPr/>
            </p:nvSpPr>
            <p:spPr>
              <a:xfrm>
                <a:off x="10161869" y="21588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4" name="任意多边形: 形状 403"/>
              <p:cNvSpPr/>
              <p:nvPr/>
            </p:nvSpPr>
            <p:spPr>
              <a:xfrm>
                <a:off x="11710539" y="21588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5" name="任意多边形: 形状 404"/>
              <p:cNvSpPr/>
              <p:nvPr/>
            </p:nvSpPr>
            <p:spPr>
              <a:xfrm>
                <a:off x="9080363" y="2165910"/>
                <a:ext cx="47666" cy="43791"/>
              </a:xfrm>
              <a:custGeom>
                <a:avLst/>
                <a:gdLst/>
                <a:ahLst/>
                <a:cxnLst/>
                <a:rect l="0" t="0" r="0" b="0"/>
                <a:pathLst>
                  <a:path w="47666" h="43791">
                    <a:moveTo>
                      <a:pt x="4972" y="24740"/>
                    </a:moveTo>
                    <a:cubicBezTo>
                      <a:pt x="0" y="37698"/>
                      <a:pt x="5657" y="43790"/>
                      <a:pt x="22663" y="43790"/>
                    </a:cubicBezTo>
                    <a:cubicBezTo>
                      <a:pt x="36421" y="43790"/>
                      <a:pt x="47665" y="35222"/>
                      <a:pt x="47665" y="24740"/>
                    </a:cubicBezTo>
                    <a:cubicBezTo>
                      <a:pt x="47665" y="0"/>
                      <a:pt x="14466" y="0"/>
                      <a:pt x="4972" y="247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6" name="任意多边形: 形状 405"/>
              <p:cNvSpPr/>
              <p:nvPr/>
            </p:nvSpPr>
            <p:spPr>
              <a:xfrm>
                <a:off x="5443585" y="2198958"/>
                <a:ext cx="256711" cy="276582"/>
              </a:xfrm>
              <a:custGeom>
                <a:avLst/>
                <a:gdLst/>
                <a:ahLst/>
                <a:cxnLst/>
                <a:rect l="0" t="0" r="0" b="0"/>
                <a:pathLst>
                  <a:path w="256711" h="276582">
                    <a:moveTo>
                      <a:pt x="246795" y="10155"/>
                    </a:moveTo>
                    <a:cubicBezTo>
                      <a:pt x="71476" y="189717"/>
                      <a:pt x="0" y="267532"/>
                      <a:pt x="5413" y="272944"/>
                    </a:cubicBezTo>
                    <a:cubicBezTo>
                      <a:pt x="9050" y="276581"/>
                      <a:pt x="68904" y="214787"/>
                      <a:pt x="138424" y="135624"/>
                    </a:cubicBezTo>
                    <a:cubicBezTo>
                      <a:pt x="207943" y="56461"/>
                      <a:pt x="256710" y="0"/>
                      <a:pt x="246795" y="10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7" name="任意多边形: 形状 406"/>
              <p:cNvSpPr/>
              <p:nvPr/>
            </p:nvSpPr>
            <p:spPr>
              <a:xfrm>
                <a:off x="5885218" y="2188578"/>
                <a:ext cx="77222" cy="65573"/>
              </a:xfrm>
              <a:custGeom>
                <a:avLst/>
                <a:gdLst/>
                <a:ahLst/>
                <a:cxnLst/>
                <a:rect l="0" t="0" r="0" b="0"/>
                <a:pathLst>
                  <a:path w="77222" h="65573">
                    <a:moveTo>
                      <a:pt x="65390" y="5929"/>
                    </a:moveTo>
                    <a:cubicBezTo>
                      <a:pt x="54839" y="0"/>
                      <a:pt x="39848" y="9192"/>
                      <a:pt x="24380" y="31078"/>
                    </a:cubicBezTo>
                    <a:lnTo>
                      <a:pt x="0" y="65572"/>
                    </a:lnTo>
                    <a:lnTo>
                      <a:pt x="41010" y="40424"/>
                    </a:lnTo>
                    <a:cubicBezTo>
                      <a:pt x="70185" y="22533"/>
                      <a:pt x="77221" y="12578"/>
                      <a:pt x="65390" y="59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8" name="任意多边形: 形状 407"/>
              <p:cNvSpPr/>
              <p:nvPr/>
            </p:nvSpPr>
            <p:spPr>
              <a:xfrm>
                <a:off x="6005131" y="2178129"/>
                <a:ext cx="171758" cy="114121"/>
              </a:xfrm>
              <a:custGeom>
                <a:avLst/>
                <a:gdLst/>
                <a:ahLst/>
                <a:cxnLst/>
                <a:rect l="0" t="0" r="0" b="0"/>
                <a:pathLst>
                  <a:path w="171758" h="114121">
                    <a:moveTo>
                      <a:pt x="58074" y="59458"/>
                    </a:moveTo>
                    <a:lnTo>
                      <a:pt x="0" y="114120"/>
                    </a:lnTo>
                    <a:lnTo>
                      <a:pt x="40624" y="110489"/>
                    </a:lnTo>
                    <a:cubicBezTo>
                      <a:pt x="70086" y="107856"/>
                      <a:pt x="93968" y="92155"/>
                      <a:pt x="127547" y="53339"/>
                    </a:cubicBezTo>
                    <a:cubicBezTo>
                      <a:pt x="170492" y="3698"/>
                      <a:pt x="171757" y="0"/>
                      <a:pt x="144998" y="2308"/>
                    </a:cubicBezTo>
                    <a:cubicBezTo>
                      <a:pt x="129131" y="3676"/>
                      <a:pt x="90015" y="29394"/>
                      <a:pt x="58074" y="594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9" name="任意多边形: 形状 408"/>
              <p:cNvSpPr/>
              <p:nvPr/>
            </p:nvSpPr>
            <p:spPr>
              <a:xfrm>
                <a:off x="9661428" y="2180438"/>
                <a:ext cx="112745" cy="29263"/>
              </a:xfrm>
              <a:custGeom>
                <a:avLst/>
                <a:gdLst/>
                <a:ahLst/>
                <a:cxnLst/>
                <a:rect l="0" t="0" r="0" b="0"/>
                <a:pathLst>
                  <a:path w="112745" h="29263">
                    <a:moveTo>
                      <a:pt x="0" y="16562"/>
                    </a:moveTo>
                    <a:cubicBezTo>
                      <a:pt x="0" y="23547"/>
                      <a:pt x="26055" y="29262"/>
                      <a:pt x="57900" y="29262"/>
                    </a:cubicBezTo>
                    <a:cubicBezTo>
                      <a:pt x="93265" y="29262"/>
                      <a:pt x="112744" y="24319"/>
                      <a:pt x="107950" y="16562"/>
                    </a:cubicBezTo>
                    <a:cubicBezTo>
                      <a:pt x="97714" y="0"/>
                      <a:pt x="0" y="0"/>
                      <a:pt x="0" y="16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0" name="任意多边形: 形状 409"/>
              <p:cNvSpPr/>
              <p:nvPr/>
            </p:nvSpPr>
            <p:spPr>
              <a:xfrm>
                <a:off x="9804526" y="2180238"/>
                <a:ext cx="60103" cy="42677"/>
              </a:xfrm>
              <a:custGeom>
                <a:avLst/>
                <a:gdLst/>
                <a:ahLst/>
                <a:cxnLst/>
                <a:rect l="0" t="0" r="0" b="0"/>
                <a:pathLst>
                  <a:path w="60103" h="42677">
                    <a:moveTo>
                      <a:pt x="5414" y="12183"/>
                    </a:moveTo>
                    <a:cubicBezTo>
                      <a:pt x="947" y="16650"/>
                      <a:pt x="0" y="24686"/>
                      <a:pt x="3310" y="30041"/>
                    </a:cubicBezTo>
                    <a:cubicBezTo>
                      <a:pt x="11119" y="42676"/>
                      <a:pt x="60102" y="29945"/>
                      <a:pt x="60102" y="15281"/>
                    </a:cubicBezTo>
                    <a:cubicBezTo>
                      <a:pt x="60102" y="2408"/>
                      <a:pt x="17597" y="0"/>
                      <a:pt x="5414" y="121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1" name="任意多边形: 形状 410"/>
              <p:cNvSpPr/>
              <p:nvPr/>
            </p:nvSpPr>
            <p:spPr>
              <a:xfrm>
                <a:off x="9902728" y="2184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2" name="任意多边形: 形状 411"/>
              <p:cNvSpPr/>
              <p:nvPr/>
            </p:nvSpPr>
            <p:spPr>
              <a:xfrm>
                <a:off x="10029728" y="21842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3" name="任意多边形: 形状 412"/>
              <p:cNvSpPr/>
              <p:nvPr/>
            </p:nvSpPr>
            <p:spPr>
              <a:xfrm>
                <a:off x="10194828" y="2184299"/>
                <a:ext cx="127001" cy="35750"/>
              </a:xfrm>
              <a:custGeom>
                <a:avLst/>
                <a:gdLst/>
                <a:ahLst/>
                <a:cxnLst/>
                <a:rect l="0" t="0" r="0" b="0"/>
                <a:pathLst>
                  <a:path w="127001" h="35750">
                    <a:moveTo>
                      <a:pt x="0" y="11038"/>
                    </a:moveTo>
                    <a:cubicBezTo>
                      <a:pt x="0" y="17109"/>
                      <a:pt x="18574" y="22761"/>
                      <a:pt x="41275" y="23599"/>
                    </a:cubicBezTo>
                    <a:cubicBezTo>
                      <a:pt x="63976" y="24436"/>
                      <a:pt x="92551" y="28041"/>
                      <a:pt x="104775" y="31610"/>
                    </a:cubicBezTo>
                    <a:cubicBezTo>
                      <a:pt x="118949" y="35749"/>
                      <a:pt x="127000" y="31198"/>
                      <a:pt x="127000" y="19050"/>
                    </a:cubicBezTo>
                    <a:cubicBezTo>
                      <a:pt x="127000" y="4657"/>
                      <a:pt x="111478" y="0"/>
                      <a:pt x="63500" y="0"/>
                    </a:cubicBezTo>
                    <a:cubicBezTo>
                      <a:pt x="28575" y="0"/>
                      <a:pt x="0" y="4967"/>
                      <a:pt x="0" y="11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4" name="任意多边形: 形状 413"/>
              <p:cNvSpPr/>
              <p:nvPr/>
            </p:nvSpPr>
            <p:spPr>
              <a:xfrm>
                <a:off x="10410728" y="2173237"/>
                <a:ext cx="50589" cy="49164"/>
              </a:xfrm>
              <a:custGeom>
                <a:avLst/>
                <a:gdLst/>
                <a:ahLst/>
                <a:cxnLst/>
                <a:rect l="0" t="0" r="0" b="0"/>
                <a:pathLst>
                  <a:path w="50589" h="49164">
                    <a:moveTo>
                      <a:pt x="0" y="29182"/>
                    </a:moveTo>
                    <a:cubicBezTo>
                      <a:pt x="0" y="40963"/>
                      <a:pt x="10858" y="49163"/>
                      <a:pt x="26458" y="49163"/>
                    </a:cubicBezTo>
                    <a:cubicBezTo>
                      <a:pt x="47623" y="49163"/>
                      <a:pt x="50588" y="44716"/>
                      <a:pt x="41281" y="26938"/>
                    </a:cubicBezTo>
                    <a:cubicBezTo>
                      <a:pt x="27177" y="0"/>
                      <a:pt x="0" y="1477"/>
                      <a:pt x="0" y="291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5" name="任意多边形: 形状 414"/>
              <p:cNvSpPr/>
              <p:nvPr/>
            </p:nvSpPr>
            <p:spPr>
              <a:xfrm>
                <a:off x="5890541" y="2196999"/>
                <a:ext cx="135951" cy="114994"/>
              </a:xfrm>
              <a:custGeom>
                <a:avLst/>
                <a:gdLst/>
                <a:ahLst/>
                <a:cxnLst/>
                <a:rect l="0" t="0" r="0" b="0"/>
                <a:pathLst>
                  <a:path w="135951" h="114994">
                    <a:moveTo>
                      <a:pt x="51347" y="47625"/>
                    </a:moveTo>
                    <a:lnTo>
                      <a:pt x="0" y="95250"/>
                    </a:lnTo>
                    <a:lnTo>
                      <a:pt x="35936" y="105459"/>
                    </a:lnTo>
                    <a:cubicBezTo>
                      <a:pt x="69497" y="114993"/>
                      <a:pt x="73436" y="112055"/>
                      <a:pt x="95553" y="61009"/>
                    </a:cubicBezTo>
                    <a:cubicBezTo>
                      <a:pt x="108578" y="30946"/>
                      <a:pt x="124087" y="4921"/>
                      <a:pt x="130019" y="3175"/>
                    </a:cubicBezTo>
                    <a:cubicBezTo>
                      <a:pt x="135950" y="1429"/>
                      <a:pt x="132229" y="0"/>
                      <a:pt x="121748" y="0"/>
                    </a:cubicBezTo>
                    <a:cubicBezTo>
                      <a:pt x="111269" y="0"/>
                      <a:pt x="79588" y="21431"/>
                      <a:pt x="51347"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6" name="任意多边形: 形状 415"/>
              <p:cNvSpPr/>
              <p:nvPr/>
            </p:nvSpPr>
            <p:spPr>
              <a:xfrm>
                <a:off x="9141522" y="2189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7" name="任意多边形: 形状 416"/>
              <p:cNvSpPr/>
              <p:nvPr/>
            </p:nvSpPr>
            <p:spPr>
              <a:xfrm>
                <a:off x="9345826" y="2196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8" name="任意多边形: 形状 417"/>
              <p:cNvSpPr/>
              <p:nvPr/>
            </p:nvSpPr>
            <p:spPr>
              <a:xfrm>
                <a:off x="9432828" y="21969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9" name="任意多边形: 形状 418"/>
              <p:cNvSpPr/>
              <p:nvPr/>
            </p:nvSpPr>
            <p:spPr>
              <a:xfrm>
                <a:off x="104996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0" name="任意多边形: 形状 419"/>
              <p:cNvSpPr/>
              <p:nvPr/>
            </p:nvSpPr>
            <p:spPr>
              <a:xfrm>
                <a:off x="106012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1" name="任意多边形: 形状 420"/>
              <p:cNvSpPr/>
              <p:nvPr/>
            </p:nvSpPr>
            <p:spPr>
              <a:xfrm>
                <a:off x="10715528" y="2196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2" name="任意多边形: 形状 421"/>
              <p:cNvSpPr/>
              <p:nvPr/>
            </p:nvSpPr>
            <p:spPr>
              <a:xfrm>
                <a:off x="10982228" y="2185621"/>
                <a:ext cx="76568" cy="49479"/>
              </a:xfrm>
              <a:custGeom>
                <a:avLst/>
                <a:gdLst/>
                <a:ahLst/>
                <a:cxnLst/>
                <a:rect l="0" t="0" r="0" b="0"/>
                <a:pathLst>
                  <a:path w="76568" h="49479">
                    <a:moveTo>
                      <a:pt x="0" y="29584"/>
                    </a:moveTo>
                    <a:cubicBezTo>
                      <a:pt x="0" y="43341"/>
                      <a:pt x="12080" y="49478"/>
                      <a:pt x="39158" y="49478"/>
                    </a:cubicBezTo>
                    <a:cubicBezTo>
                      <a:pt x="72390" y="49478"/>
                      <a:pt x="76567" y="46114"/>
                      <a:pt x="66754" y="27253"/>
                    </a:cubicBezTo>
                    <a:cubicBezTo>
                      <a:pt x="52575" y="0"/>
                      <a:pt x="0" y="1836"/>
                      <a:pt x="0" y="295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3" name="任意多边形: 形状 422"/>
              <p:cNvSpPr/>
              <p:nvPr/>
            </p:nvSpPr>
            <p:spPr>
              <a:xfrm>
                <a:off x="11083828" y="2198706"/>
                <a:ext cx="28576" cy="20664"/>
              </a:xfrm>
              <a:custGeom>
                <a:avLst/>
                <a:gdLst/>
                <a:ahLst/>
                <a:cxnLst/>
                <a:rect l="0" t="0" r="0" b="0"/>
                <a:pathLst>
                  <a:path w="28576" h="20664">
                    <a:moveTo>
                      <a:pt x="0" y="10363"/>
                    </a:moveTo>
                    <a:cubicBezTo>
                      <a:pt x="0" y="17695"/>
                      <a:pt x="7144" y="20663"/>
                      <a:pt x="15875" y="16958"/>
                    </a:cubicBezTo>
                    <a:cubicBezTo>
                      <a:pt x="28575" y="11569"/>
                      <a:pt x="28575" y="8903"/>
                      <a:pt x="15875" y="3627"/>
                    </a:cubicBezTo>
                    <a:cubicBezTo>
                      <a:pt x="7144" y="0"/>
                      <a:pt x="0" y="3031"/>
                      <a:pt x="0" y="10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4" name="任意多边形: 形状 423"/>
              <p:cNvSpPr/>
              <p:nvPr/>
            </p:nvSpPr>
            <p:spPr>
              <a:xfrm>
                <a:off x="5749083" y="2198718"/>
                <a:ext cx="167145" cy="125282"/>
              </a:xfrm>
              <a:custGeom>
                <a:avLst/>
                <a:gdLst/>
                <a:ahLst/>
                <a:cxnLst/>
                <a:rect l="0" t="0" r="0" b="0"/>
                <a:pathLst>
                  <a:path w="167145" h="125282">
                    <a:moveTo>
                      <a:pt x="54348" y="61996"/>
                    </a:moveTo>
                    <a:lnTo>
                      <a:pt x="0" y="125281"/>
                    </a:lnTo>
                    <a:lnTo>
                      <a:pt x="36943" y="125281"/>
                    </a:lnTo>
                    <a:cubicBezTo>
                      <a:pt x="65322" y="125281"/>
                      <a:pt x="84741" y="112034"/>
                      <a:pt x="120716" y="68131"/>
                    </a:cubicBezTo>
                    <a:cubicBezTo>
                      <a:pt x="166907" y="11761"/>
                      <a:pt x="167144" y="10897"/>
                      <a:pt x="138120" y="4846"/>
                    </a:cubicBezTo>
                    <a:cubicBezTo>
                      <a:pt x="114877" y="0"/>
                      <a:pt x="97277" y="12007"/>
                      <a:pt x="54348" y="619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5" name="任意多边形: 形状 424"/>
              <p:cNvSpPr/>
              <p:nvPr/>
            </p:nvSpPr>
            <p:spPr>
              <a:xfrm>
                <a:off x="5541830" y="22430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6" name="任意多边形: 形状 425"/>
              <p:cNvSpPr/>
              <p:nvPr/>
            </p:nvSpPr>
            <p:spPr>
              <a:xfrm>
                <a:off x="6139334" y="2237964"/>
                <a:ext cx="43237" cy="34395"/>
              </a:xfrm>
              <a:custGeom>
                <a:avLst/>
                <a:gdLst/>
                <a:ahLst/>
                <a:cxnLst/>
                <a:rect l="0" t="0" r="0" b="0"/>
                <a:pathLst>
                  <a:path w="43237" h="34395">
                    <a:moveTo>
                      <a:pt x="15929" y="16656"/>
                    </a:moveTo>
                    <a:cubicBezTo>
                      <a:pt x="0" y="33684"/>
                      <a:pt x="709" y="34394"/>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7" name="任意多边形: 形状 426"/>
              <p:cNvSpPr/>
              <p:nvPr/>
            </p:nvSpPr>
            <p:spPr>
              <a:xfrm>
                <a:off x="7785315" y="22363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4"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8" name="任意多边形: 形状 427"/>
              <p:cNvSpPr/>
              <p:nvPr/>
            </p:nvSpPr>
            <p:spPr>
              <a:xfrm>
                <a:off x="9013728" y="2235099"/>
                <a:ext cx="187682" cy="50801"/>
              </a:xfrm>
              <a:custGeom>
                <a:avLst/>
                <a:gdLst/>
                <a:ahLst/>
                <a:cxnLst/>
                <a:rect l="0" t="0" r="0" b="0"/>
                <a:pathLst>
                  <a:path w="187682" h="50801">
                    <a:moveTo>
                      <a:pt x="0" y="25400"/>
                    </a:moveTo>
                    <a:cubicBezTo>
                      <a:pt x="0" y="48514"/>
                      <a:pt x="8467" y="50800"/>
                      <a:pt x="94061" y="50800"/>
                    </a:cubicBezTo>
                    <a:cubicBezTo>
                      <a:pt x="181870" y="50800"/>
                      <a:pt x="187681" y="49112"/>
                      <a:pt x="181480" y="25400"/>
                    </a:cubicBezTo>
                    <a:cubicBezTo>
                      <a:pt x="175649" y="3103"/>
                      <a:pt x="164157" y="0"/>
                      <a:pt x="87419" y="0"/>
                    </a:cubicBezTo>
                    <a:cubicBezTo>
                      <a:pt x="8467" y="0"/>
                      <a:pt x="0" y="246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9" name="任意多边形: 形状 428"/>
              <p:cNvSpPr/>
              <p:nvPr/>
            </p:nvSpPr>
            <p:spPr>
              <a:xfrm>
                <a:off x="9255028" y="2235099"/>
                <a:ext cx="292101" cy="50801"/>
              </a:xfrm>
              <a:custGeom>
                <a:avLst/>
                <a:gdLst/>
                <a:ahLst/>
                <a:cxnLst/>
                <a:rect l="0" t="0" r="0" b="0"/>
                <a:pathLst>
                  <a:path w="292101" h="50801">
                    <a:moveTo>
                      <a:pt x="0" y="25400"/>
                    </a:moveTo>
                    <a:cubicBezTo>
                      <a:pt x="0" y="49328"/>
                      <a:pt x="8467" y="50800"/>
                      <a:pt x="146050" y="50800"/>
                    </a:cubicBezTo>
                    <a:cubicBezTo>
                      <a:pt x="260594" y="50800"/>
                      <a:pt x="292100" y="47081"/>
                      <a:pt x="292100" y="33559"/>
                    </a:cubicBezTo>
                    <a:cubicBezTo>
                      <a:pt x="292100" y="14992"/>
                      <a:pt x="191980" y="0"/>
                      <a:pt x="67987" y="0"/>
                    </a:cubicBezTo>
                    <a:cubicBezTo>
                      <a:pt x="8467" y="0"/>
                      <a:pt x="0" y="316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0" name="任意多边形: 形状 429"/>
              <p:cNvSpPr/>
              <p:nvPr/>
            </p:nvSpPr>
            <p:spPr>
              <a:xfrm>
                <a:off x="9623328" y="2235099"/>
                <a:ext cx="317501" cy="38101"/>
              </a:xfrm>
              <a:custGeom>
                <a:avLst/>
                <a:gdLst/>
                <a:ahLst/>
                <a:cxnLst/>
                <a:rect l="0" t="0" r="0" b="0"/>
                <a:pathLst>
                  <a:path w="317501" h="38101">
                    <a:moveTo>
                      <a:pt x="0" y="19050"/>
                    </a:moveTo>
                    <a:cubicBezTo>
                      <a:pt x="0" y="34967"/>
                      <a:pt x="26105" y="38100"/>
                      <a:pt x="158750" y="38100"/>
                    </a:cubicBezTo>
                    <a:cubicBezTo>
                      <a:pt x="291395" y="38100"/>
                      <a:pt x="317500" y="34967"/>
                      <a:pt x="317500" y="19050"/>
                    </a:cubicBezTo>
                    <a:cubicBezTo>
                      <a:pt x="317500" y="3133"/>
                      <a:pt x="291395" y="0"/>
                      <a:pt x="158750" y="0"/>
                    </a:cubicBezTo>
                    <a:cubicBezTo>
                      <a:pt x="26105" y="0"/>
                      <a:pt x="0" y="31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1" name="任意多边形: 形状 430"/>
              <p:cNvSpPr/>
              <p:nvPr/>
            </p:nvSpPr>
            <p:spPr>
              <a:xfrm>
                <a:off x="9986145" y="2235099"/>
                <a:ext cx="373784" cy="51268"/>
              </a:xfrm>
              <a:custGeom>
                <a:avLst/>
                <a:gdLst/>
                <a:ahLst/>
                <a:cxnLst/>
                <a:rect l="0" t="0" r="0" b="0"/>
                <a:pathLst>
                  <a:path w="373784" h="51268">
                    <a:moveTo>
                      <a:pt x="1535" y="15875"/>
                    </a:moveTo>
                    <a:cubicBezTo>
                      <a:pt x="0" y="27570"/>
                      <a:pt x="48730" y="34350"/>
                      <a:pt x="186617" y="41624"/>
                    </a:cubicBezTo>
                    <a:cubicBezTo>
                      <a:pt x="369408" y="51267"/>
                      <a:pt x="373783" y="50896"/>
                      <a:pt x="373783" y="25749"/>
                    </a:cubicBezTo>
                    <a:cubicBezTo>
                      <a:pt x="373783" y="1062"/>
                      <a:pt x="366152" y="0"/>
                      <a:pt x="188702" y="0"/>
                    </a:cubicBezTo>
                    <a:cubicBezTo>
                      <a:pt x="50216" y="0"/>
                      <a:pt x="3096" y="3997"/>
                      <a:pt x="1535"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2" name="任意多边形: 形状 431"/>
              <p:cNvSpPr/>
              <p:nvPr/>
            </p:nvSpPr>
            <p:spPr>
              <a:xfrm>
                <a:off x="10410728" y="2238069"/>
                <a:ext cx="374619" cy="60747"/>
              </a:xfrm>
              <a:custGeom>
                <a:avLst/>
                <a:gdLst/>
                <a:ahLst/>
                <a:cxnLst/>
                <a:rect l="0" t="0" r="0" b="0"/>
                <a:pathLst>
                  <a:path w="374619" h="60747">
                    <a:moveTo>
                      <a:pt x="0" y="22142"/>
                    </a:moveTo>
                    <a:cubicBezTo>
                      <a:pt x="0" y="40494"/>
                      <a:pt x="13207" y="44448"/>
                      <a:pt x="79375" y="45903"/>
                    </a:cubicBezTo>
                    <a:cubicBezTo>
                      <a:pt x="123031" y="46864"/>
                      <a:pt x="199847" y="50548"/>
                      <a:pt x="250075" y="54090"/>
                    </a:cubicBezTo>
                    <a:cubicBezTo>
                      <a:pt x="344467" y="60746"/>
                      <a:pt x="374618" y="48285"/>
                      <a:pt x="341158" y="16448"/>
                    </a:cubicBezTo>
                    <a:cubicBezTo>
                      <a:pt x="328826" y="4713"/>
                      <a:pt x="277302" y="0"/>
                      <a:pt x="161925" y="53"/>
                    </a:cubicBezTo>
                    <a:cubicBezTo>
                      <a:pt x="16795" y="120"/>
                      <a:pt x="0" y="2411"/>
                      <a:pt x="0" y="22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3" name="任意多边形: 形状 432"/>
              <p:cNvSpPr/>
              <p:nvPr/>
            </p:nvSpPr>
            <p:spPr>
              <a:xfrm>
                <a:off x="7043792" y="2253329"/>
                <a:ext cx="221674" cy="70672"/>
              </a:xfrm>
              <a:custGeom>
                <a:avLst/>
                <a:gdLst/>
                <a:ahLst/>
                <a:cxnLst/>
                <a:rect l="0" t="0" r="0" b="0"/>
                <a:pathLst>
                  <a:path w="221674" h="70672">
                    <a:moveTo>
                      <a:pt x="20947" y="35210"/>
                    </a:moveTo>
                    <a:lnTo>
                      <a:pt x="0" y="70671"/>
                    </a:lnTo>
                    <a:lnTo>
                      <a:pt x="100959" y="70671"/>
                    </a:lnTo>
                    <a:cubicBezTo>
                      <a:pt x="182894" y="70671"/>
                      <a:pt x="203428" y="66739"/>
                      <a:pt x="209926" y="49803"/>
                    </a:cubicBezTo>
                    <a:cubicBezTo>
                      <a:pt x="221673" y="19192"/>
                      <a:pt x="206946" y="11933"/>
                      <a:pt x="120091" y="5521"/>
                    </a:cubicBezTo>
                    <a:cubicBezTo>
                      <a:pt x="45304" y="0"/>
                      <a:pt x="40982" y="1295"/>
                      <a:pt x="20947" y="352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4" name="任意多边形: 形状 433"/>
              <p:cNvSpPr/>
              <p:nvPr/>
            </p:nvSpPr>
            <p:spPr>
              <a:xfrm>
                <a:off x="5330728" y="2286027"/>
                <a:ext cx="167815" cy="175090"/>
              </a:xfrm>
              <a:custGeom>
                <a:avLst/>
                <a:gdLst/>
                <a:ahLst/>
                <a:cxnLst/>
                <a:rect l="0" t="0" r="0" b="0"/>
                <a:pathLst>
                  <a:path w="167815" h="175090">
                    <a:moveTo>
                      <a:pt x="160091" y="5911"/>
                    </a:moveTo>
                    <a:cubicBezTo>
                      <a:pt x="145456" y="0"/>
                      <a:pt x="0" y="147779"/>
                      <a:pt x="0" y="168559"/>
                    </a:cubicBezTo>
                    <a:cubicBezTo>
                      <a:pt x="0" y="175089"/>
                      <a:pt x="39180" y="142441"/>
                      <a:pt x="87066" y="96007"/>
                    </a:cubicBezTo>
                    <a:cubicBezTo>
                      <a:pt x="134953" y="49573"/>
                      <a:pt x="167814" y="9029"/>
                      <a:pt x="160091" y="59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5" name="任意多边形: 形状 434"/>
              <p:cNvSpPr/>
              <p:nvPr/>
            </p:nvSpPr>
            <p:spPr>
              <a:xfrm>
                <a:off x="5485988" y="2269073"/>
                <a:ext cx="181291" cy="223698"/>
              </a:xfrm>
              <a:custGeom>
                <a:avLst/>
                <a:gdLst/>
                <a:ahLst/>
                <a:cxnLst/>
                <a:rect l="0" t="0" r="0" b="0"/>
                <a:pathLst>
                  <a:path w="181291" h="223698">
                    <a:moveTo>
                      <a:pt x="89406" y="103970"/>
                    </a:moveTo>
                    <a:cubicBezTo>
                      <a:pt x="38870" y="163354"/>
                      <a:pt x="0" y="214420"/>
                      <a:pt x="3028" y="217448"/>
                    </a:cubicBezTo>
                    <a:cubicBezTo>
                      <a:pt x="9276" y="223697"/>
                      <a:pt x="181290" y="18591"/>
                      <a:pt x="181290" y="4892"/>
                    </a:cubicBezTo>
                    <a:cubicBezTo>
                      <a:pt x="181290" y="0"/>
                      <a:pt x="139942" y="44585"/>
                      <a:pt x="89406" y="1039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6" name="任意多边形: 形状 435"/>
              <p:cNvSpPr/>
              <p:nvPr/>
            </p:nvSpPr>
            <p:spPr>
              <a:xfrm>
                <a:off x="5859330" y="22938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7" name="任意多边形: 形状 436"/>
              <p:cNvSpPr/>
              <p:nvPr/>
            </p:nvSpPr>
            <p:spPr>
              <a:xfrm>
                <a:off x="5845038" y="2270757"/>
                <a:ext cx="914441" cy="59609"/>
              </a:xfrm>
              <a:custGeom>
                <a:avLst/>
                <a:gdLst/>
                <a:ahLst/>
                <a:cxnLst/>
                <a:rect l="0" t="0" r="0" b="0"/>
                <a:pathLst>
                  <a:path w="914441" h="59609">
                    <a:moveTo>
                      <a:pt x="730290" y="4776"/>
                    </a:moveTo>
                    <a:cubicBezTo>
                      <a:pt x="488519" y="16178"/>
                      <a:pt x="0" y="59608"/>
                      <a:pt x="114340" y="59535"/>
                    </a:cubicBezTo>
                    <a:cubicBezTo>
                      <a:pt x="163235" y="59504"/>
                      <a:pt x="280393" y="52008"/>
                      <a:pt x="374690" y="42878"/>
                    </a:cubicBezTo>
                    <a:cubicBezTo>
                      <a:pt x="468987" y="33747"/>
                      <a:pt x="629007" y="23570"/>
                      <a:pt x="730290" y="20262"/>
                    </a:cubicBezTo>
                    <a:cubicBezTo>
                      <a:pt x="831572" y="16954"/>
                      <a:pt x="914440" y="10162"/>
                      <a:pt x="914440" y="5170"/>
                    </a:cubicBezTo>
                    <a:cubicBezTo>
                      <a:pt x="914440" y="177"/>
                      <a:pt x="831572" y="0"/>
                      <a:pt x="730290" y="47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8" name="任意多边形: 形状 437"/>
              <p:cNvSpPr/>
              <p:nvPr/>
            </p:nvSpPr>
            <p:spPr>
              <a:xfrm>
                <a:off x="6776730" y="2268127"/>
                <a:ext cx="256468" cy="56379"/>
              </a:xfrm>
              <a:custGeom>
                <a:avLst/>
                <a:gdLst/>
                <a:ahLst/>
                <a:cxnLst/>
                <a:rect l="0" t="0" r="0" b="0"/>
                <a:pathLst>
                  <a:path w="256468" h="56379">
                    <a:moveTo>
                      <a:pt x="198648" y="6432"/>
                    </a:moveTo>
                    <a:cubicBezTo>
                      <a:pt x="177693" y="11017"/>
                      <a:pt x="128024" y="18301"/>
                      <a:pt x="88273" y="22620"/>
                    </a:cubicBezTo>
                    <a:cubicBezTo>
                      <a:pt x="48521" y="26939"/>
                      <a:pt x="11902" y="37098"/>
                      <a:pt x="6898" y="45196"/>
                    </a:cubicBezTo>
                    <a:cubicBezTo>
                      <a:pt x="0" y="56356"/>
                      <a:pt x="17491" y="56378"/>
                      <a:pt x="79173" y="45286"/>
                    </a:cubicBezTo>
                    <a:cubicBezTo>
                      <a:pt x="123929" y="37238"/>
                      <a:pt x="182399" y="33470"/>
                      <a:pt x="209104" y="36913"/>
                    </a:cubicBezTo>
                    <a:cubicBezTo>
                      <a:pt x="252119" y="42459"/>
                      <a:pt x="256467" y="40601"/>
                      <a:pt x="247204" y="20634"/>
                    </a:cubicBezTo>
                    <a:cubicBezTo>
                      <a:pt x="239136" y="3244"/>
                      <a:pt x="228045" y="0"/>
                      <a:pt x="198648" y="6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9" name="任意多边形: 形状 438"/>
              <p:cNvSpPr/>
              <p:nvPr/>
            </p:nvSpPr>
            <p:spPr>
              <a:xfrm>
                <a:off x="7273243" y="2273199"/>
                <a:ext cx="229186" cy="63501"/>
              </a:xfrm>
              <a:custGeom>
                <a:avLst/>
                <a:gdLst/>
                <a:ahLst/>
                <a:cxnLst/>
                <a:rect l="0" t="0" r="0" b="0"/>
                <a:pathLst>
                  <a:path w="229186" h="63501">
                    <a:moveTo>
                      <a:pt x="20803" y="31750"/>
                    </a:moveTo>
                    <a:lnTo>
                      <a:pt x="0" y="63500"/>
                    </a:lnTo>
                    <a:lnTo>
                      <a:pt x="101446" y="63500"/>
                    </a:lnTo>
                    <a:cubicBezTo>
                      <a:pt x="188744" y="63500"/>
                      <a:pt x="204724" y="60074"/>
                      <a:pt x="216039" y="38935"/>
                    </a:cubicBezTo>
                    <a:cubicBezTo>
                      <a:pt x="223269" y="25424"/>
                      <a:pt x="229185" y="11137"/>
                      <a:pt x="229185" y="7185"/>
                    </a:cubicBezTo>
                    <a:cubicBezTo>
                      <a:pt x="229185" y="3233"/>
                      <a:pt x="186980" y="0"/>
                      <a:pt x="135395" y="0"/>
                    </a:cubicBezTo>
                    <a:cubicBezTo>
                      <a:pt x="49368" y="0"/>
                      <a:pt x="39885" y="2627"/>
                      <a:pt x="20803"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0" name="任意多边形: 形状 439"/>
              <p:cNvSpPr/>
              <p:nvPr/>
            </p:nvSpPr>
            <p:spPr>
              <a:xfrm>
                <a:off x="11192635" y="2258011"/>
                <a:ext cx="284894" cy="66461"/>
              </a:xfrm>
              <a:custGeom>
                <a:avLst/>
                <a:gdLst/>
                <a:ahLst/>
                <a:cxnLst/>
                <a:rect l="0" t="0" r="0" b="0"/>
                <a:pathLst>
                  <a:path w="284894" h="66461">
                    <a:moveTo>
                      <a:pt x="11321" y="28733"/>
                    </a:moveTo>
                    <a:cubicBezTo>
                      <a:pt x="6717" y="36183"/>
                      <a:pt x="2093" y="41219"/>
                      <a:pt x="1046" y="39925"/>
                    </a:cubicBezTo>
                    <a:cubicBezTo>
                      <a:pt x="0" y="38631"/>
                      <a:pt x="63437" y="44516"/>
                      <a:pt x="142018" y="53002"/>
                    </a:cubicBezTo>
                    <a:cubicBezTo>
                      <a:pt x="266628" y="66460"/>
                      <a:pt x="284893" y="66030"/>
                      <a:pt x="284893" y="49641"/>
                    </a:cubicBezTo>
                    <a:cubicBezTo>
                      <a:pt x="284893" y="39306"/>
                      <a:pt x="269177" y="24547"/>
                      <a:pt x="249968" y="16843"/>
                    </a:cubicBezTo>
                    <a:cubicBezTo>
                      <a:pt x="207974" y="0"/>
                      <a:pt x="23395" y="9196"/>
                      <a:pt x="11321" y="287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1" name="任意多边形: 形状 440"/>
              <p:cNvSpPr/>
              <p:nvPr/>
            </p:nvSpPr>
            <p:spPr>
              <a:xfrm>
                <a:off x="7459299" y="2285899"/>
                <a:ext cx="281683" cy="167862"/>
              </a:xfrm>
              <a:custGeom>
                <a:avLst/>
                <a:gdLst/>
                <a:ahLst/>
                <a:cxnLst/>
                <a:rect l="0" t="0" r="0" b="0"/>
                <a:pathLst>
                  <a:path w="281683" h="167862">
                    <a:moveTo>
                      <a:pt x="40241" y="60325"/>
                    </a:moveTo>
                    <a:cubicBezTo>
                      <a:pt x="17462" y="93504"/>
                      <a:pt x="0" y="127028"/>
                      <a:pt x="1435" y="134824"/>
                    </a:cubicBezTo>
                    <a:cubicBezTo>
                      <a:pt x="4856" y="153394"/>
                      <a:pt x="116641" y="167861"/>
                      <a:pt x="179297" y="157842"/>
                    </a:cubicBezTo>
                    <a:cubicBezTo>
                      <a:pt x="226864" y="150236"/>
                      <a:pt x="229147" y="147537"/>
                      <a:pt x="246730" y="78159"/>
                    </a:cubicBezTo>
                    <a:cubicBezTo>
                      <a:pt x="256740" y="38664"/>
                      <a:pt x="269793" y="4921"/>
                      <a:pt x="275737" y="3175"/>
                    </a:cubicBezTo>
                    <a:cubicBezTo>
                      <a:pt x="281682" y="1429"/>
                      <a:pt x="240446" y="0"/>
                      <a:pt x="184101" y="0"/>
                    </a:cubicBezTo>
                    <a:lnTo>
                      <a:pt x="8165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2" name="任意多边形: 形状 441"/>
              <p:cNvSpPr/>
              <p:nvPr/>
            </p:nvSpPr>
            <p:spPr>
              <a:xfrm>
                <a:off x="11528328" y="2282755"/>
                <a:ext cx="190501" cy="52554"/>
              </a:xfrm>
              <a:custGeom>
                <a:avLst/>
                <a:gdLst/>
                <a:ahLst/>
                <a:cxnLst/>
                <a:rect l="0" t="0" r="0" b="0"/>
                <a:pathLst>
                  <a:path w="190501" h="52554">
                    <a:moveTo>
                      <a:pt x="0" y="18764"/>
                    </a:moveTo>
                    <a:cubicBezTo>
                      <a:pt x="0" y="31599"/>
                      <a:pt x="13622" y="38424"/>
                      <a:pt x="41275" y="39444"/>
                    </a:cubicBezTo>
                    <a:cubicBezTo>
                      <a:pt x="63976" y="40281"/>
                      <a:pt x="106838" y="43886"/>
                      <a:pt x="136525" y="47455"/>
                    </a:cubicBezTo>
                    <a:cubicBezTo>
                      <a:pt x="178920" y="52553"/>
                      <a:pt x="190500" y="49858"/>
                      <a:pt x="190500" y="34895"/>
                    </a:cubicBezTo>
                    <a:cubicBezTo>
                      <a:pt x="190500" y="13749"/>
                      <a:pt x="151928" y="3784"/>
                      <a:pt x="60325" y="1266"/>
                    </a:cubicBezTo>
                    <a:cubicBezTo>
                      <a:pt x="14286" y="0"/>
                      <a:pt x="0" y="4144"/>
                      <a:pt x="0" y="18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3" name="任意多边形: 形状 442"/>
              <p:cNvSpPr/>
              <p:nvPr/>
            </p:nvSpPr>
            <p:spPr>
              <a:xfrm>
                <a:off x="7719136" y="2298599"/>
                <a:ext cx="278593" cy="155748"/>
              </a:xfrm>
              <a:custGeom>
                <a:avLst/>
                <a:gdLst/>
                <a:ahLst/>
                <a:cxnLst/>
                <a:rect l="0" t="0" r="0" b="0"/>
                <a:pathLst>
                  <a:path w="278593" h="155748">
                    <a:moveTo>
                      <a:pt x="30302" y="64763"/>
                    </a:moveTo>
                    <a:cubicBezTo>
                      <a:pt x="12252" y="100382"/>
                      <a:pt x="0" y="132042"/>
                      <a:pt x="3076" y="135117"/>
                    </a:cubicBezTo>
                    <a:cubicBezTo>
                      <a:pt x="6151" y="138193"/>
                      <a:pt x="56612" y="144092"/>
                      <a:pt x="115210" y="148228"/>
                    </a:cubicBezTo>
                    <a:lnTo>
                      <a:pt x="221752" y="155747"/>
                    </a:lnTo>
                    <a:lnTo>
                      <a:pt x="250172" y="92862"/>
                    </a:lnTo>
                    <a:cubicBezTo>
                      <a:pt x="265803" y="58276"/>
                      <a:pt x="278592" y="23233"/>
                      <a:pt x="278592" y="14989"/>
                    </a:cubicBezTo>
                    <a:cubicBezTo>
                      <a:pt x="278592" y="4648"/>
                      <a:pt x="245182" y="0"/>
                      <a:pt x="170856" y="0"/>
                    </a:cubicBezTo>
                    <a:lnTo>
                      <a:pt x="6312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4" name="任意多边形: 形状 443"/>
              <p:cNvSpPr/>
              <p:nvPr/>
            </p:nvSpPr>
            <p:spPr>
              <a:xfrm>
                <a:off x="96114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5" name="任意多边形: 形状 444"/>
              <p:cNvSpPr/>
              <p:nvPr/>
            </p:nvSpPr>
            <p:spPr>
              <a:xfrm>
                <a:off x="97003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6" name="任意多边形: 形状 445"/>
              <p:cNvSpPr/>
              <p:nvPr/>
            </p:nvSpPr>
            <p:spPr>
              <a:xfrm>
                <a:off x="9803985" y="2298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7" name="任意多边形: 形状 446"/>
              <p:cNvSpPr/>
              <p:nvPr/>
            </p:nvSpPr>
            <p:spPr>
              <a:xfrm>
                <a:off x="9994866" y="2290781"/>
                <a:ext cx="209727" cy="71320"/>
              </a:xfrm>
              <a:custGeom>
                <a:avLst/>
                <a:gdLst/>
                <a:ahLst/>
                <a:cxnLst/>
                <a:rect l="0" t="0" r="0" b="0"/>
                <a:pathLst>
                  <a:path w="209727" h="71320">
                    <a:moveTo>
                      <a:pt x="38037" y="10910"/>
                    </a:moveTo>
                    <a:cubicBezTo>
                      <a:pt x="72814" y="19102"/>
                      <a:pt x="85662" y="28763"/>
                      <a:pt x="85662" y="46724"/>
                    </a:cubicBezTo>
                    <a:cubicBezTo>
                      <a:pt x="85662" y="60251"/>
                      <a:pt x="91762" y="71319"/>
                      <a:pt x="99218" y="71319"/>
                    </a:cubicBezTo>
                    <a:cubicBezTo>
                      <a:pt x="106994" y="71319"/>
                      <a:pt x="109337" y="60490"/>
                      <a:pt x="104712" y="45919"/>
                    </a:cubicBezTo>
                    <a:cubicBezTo>
                      <a:pt x="97633" y="23615"/>
                      <a:pt x="104107" y="19437"/>
                      <a:pt x="157831" y="11639"/>
                    </a:cubicBezTo>
                    <a:cubicBezTo>
                      <a:pt x="209726" y="4107"/>
                      <a:pt x="201663" y="2526"/>
                      <a:pt x="104712" y="1225"/>
                    </a:cubicBezTo>
                    <a:cubicBezTo>
                      <a:pt x="13422" y="0"/>
                      <a:pt x="0" y="1949"/>
                      <a:pt x="38037" y="10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8" name="任意多边形: 形状 447"/>
              <p:cNvSpPr/>
              <p:nvPr/>
            </p:nvSpPr>
            <p:spPr>
              <a:xfrm>
                <a:off x="6289578" y="2301199"/>
                <a:ext cx="406401" cy="33807"/>
              </a:xfrm>
              <a:custGeom>
                <a:avLst/>
                <a:gdLst/>
                <a:ahLst/>
                <a:cxnLst/>
                <a:rect l="0" t="0" r="0" b="0"/>
                <a:pathLst>
                  <a:path w="406401" h="33807">
                    <a:moveTo>
                      <a:pt x="158750" y="17641"/>
                    </a:moveTo>
                    <a:lnTo>
                      <a:pt x="0" y="33806"/>
                    </a:lnTo>
                    <a:lnTo>
                      <a:pt x="158750" y="27430"/>
                    </a:lnTo>
                    <a:cubicBezTo>
                      <a:pt x="246063" y="23924"/>
                      <a:pt x="337503" y="16318"/>
                      <a:pt x="361950" y="10527"/>
                    </a:cubicBezTo>
                    <a:lnTo>
                      <a:pt x="406400" y="0"/>
                    </a:lnTo>
                    <a:lnTo>
                      <a:pt x="361950" y="738"/>
                    </a:lnTo>
                    <a:cubicBezTo>
                      <a:pt x="337503" y="1144"/>
                      <a:pt x="246063" y="8750"/>
                      <a:pt x="158750" y="17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9" name="任意多边形: 形状 448"/>
              <p:cNvSpPr/>
              <p:nvPr/>
            </p:nvSpPr>
            <p:spPr>
              <a:xfrm>
                <a:off x="8260127" y="2307850"/>
                <a:ext cx="285600" cy="134306"/>
              </a:xfrm>
              <a:custGeom>
                <a:avLst/>
                <a:gdLst/>
                <a:ahLst/>
                <a:cxnLst/>
                <a:rect l="0" t="0" r="0" b="0"/>
                <a:pathLst>
                  <a:path w="285600" h="134306">
                    <a:moveTo>
                      <a:pt x="36138" y="45732"/>
                    </a:moveTo>
                    <a:cubicBezTo>
                      <a:pt x="0" y="132222"/>
                      <a:pt x="2679" y="134305"/>
                      <a:pt x="128126" y="117235"/>
                    </a:cubicBezTo>
                    <a:cubicBezTo>
                      <a:pt x="250131" y="100633"/>
                      <a:pt x="249117" y="101104"/>
                      <a:pt x="270672" y="51074"/>
                    </a:cubicBezTo>
                    <a:cubicBezTo>
                      <a:pt x="285599" y="16426"/>
                      <a:pt x="285282" y="16098"/>
                      <a:pt x="230735" y="9689"/>
                    </a:cubicBezTo>
                    <a:cubicBezTo>
                      <a:pt x="200494" y="6135"/>
                      <a:pt x="148644" y="2486"/>
                      <a:pt x="115513" y="1580"/>
                    </a:cubicBezTo>
                    <a:cubicBezTo>
                      <a:pt x="57772" y="0"/>
                      <a:pt x="54481" y="1831"/>
                      <a:pt x="36138" y="45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0" name="任意多边形: 形状 449"/>
              <p:cNvSpPr/>
              <p:nvPr/>
            </p:nvSpPr>
            <p:spPr>
              <a:xfrm>
                <a:off x="9346785" y="2311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1" name="任意多边形: 形状 450"/>
              <p:cNvSpPr/>
              <p:nvPr/>
            </p:nvSpPr>
            <p:spPr>
              <a:xfrm>
                <a:off x="10410728" y="23112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2" name="任意多边形: 形状 451"/>
              <p:cNvSpPr/>
              <p:nvPr/>
            </p:nvSpPr>
            <p:spPr>
              <a:xfrm>
                <a:off x="10499628" y="2307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3" name="任意多边形: 形状 452"/>
              <p:cNvSpPr/>
              <p:nvPr/>
            </p:nvSpPr>
            <p:spPr>
              <a:xfrm>
                <a:off x="10601228" y="23112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4" name="任意多边形: 形状 453"/>
              <p:cNvSpPr/>
              <p:nvPr/>
            </p:nvSpPr>
            <p:spPr>
              <a:xfrm>
                <a:off x="10668233" y="2311230"/>
                <a:ext cx="84512" cy="46768"/>
              </a:xfrm>
              <a:custGeom>
                <a:avLst/>
                <a:gdLst/>
                <a:ahLst/>
                <a:cxnLst/>
                <a:rect l="0" t="0" r="0" b="0"/>
                <a:pathLst>
                  <a:path w="84512" h="46768">
                    <a:moveTo>
                      <a:pt x="23130" y="16615"/>
                    </a:moveTo>
                    <a:cubicBezTo>
                      <a:pt x="0" y="39745"/>
                      <a:pt x="7177" y="46767"/>
                      <a:pt x="47846" y="40798"/>
                    </a:cubicBezTo>
                    <a:cubicBezTo>
                      <a:pt x="69104" y="37678"/>
                      <a:pt x="84511" y="29166"/>
                      <a:pt x="82083" y="21882"/>
                    </a:cubicBezTo>
                    <a:cubicBezTo>
                      <a:pt x="75864" y="3228"/>
                      <a:pt x="39745" y="0"/>
                      <a:pt x="23130" y="166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5" name="任意多边形: 形状 454"/>
              <p:cNvSpPr/>
              <p:nvPr/>
            </p:nvSpPr>
            <p:spPr>
              <a:xfrm>
                <a:off x="11782328" y="2311299"/>
                <a:ext cx="88901" cy="38101"/>
              </a:xfrm>
              <a:custGeom>
                <a:avLst/>
                <a:gdLst/>
                <a:ahLst/>
                <a:cxnLst/>
                <a:rect l="0" t="0" r="0" b="0"/>
                <a:pathLst>
                  <a:path w="88901" h="38101">
                    <a:moveTo>
                      <a:pt x="0" y="19050"/>
                    </a:moveTo>
                    <a:cubicBezTo>
                      <a:pt x="0" y="32355"/>
                      <a:pt x="13405" y="38100"/>
                      <a:pt x="44450" y="38100"/>
                    </a:cubicBezTo>
                    <a:cubicBezTo>
                      <a:pt x="75495" y="38100"/>
                      <a:pt x="88900" y="32355"/>
                      <a:pt x="88900" y="19050"/>
                    </a:cubicBezTo>
                    <a:cubicBezTo>
                      <a:pt x="88900" y="5745"/>
                      <a:pt x="75495" y="0"/>
                      <a:pt x="44450" y="0"/>
                    </a:cubicBezTo>
                    <a:cubicBezTo>
                      <a:pt x="13405" y="0"/>
                      <a:pt x="0" y="574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6" name="任意多边形: 形状 455"/>
              <p:cNvSpPr/>
              <p:nvPr/>
            </p:nvSpPr>
            <p:spPr>
              <a:xfrm>
                <a:off x="7979651" y="2311496"/>
                <a:ext cx="284778" cy="134553"/>
              </a:xfrm>
              <a:custGeom>
                <a:avLst/>
                <a:gdLst/>
                <a:ahLst/>
                <a:cxnLst/>
                <a:rect l="0" t="0" r="0" b="0"/>
                <a:pathLst>
                  <a:path w="284778" h="134553">
                    <a:moveTo>
                      <a:pt x="26588" y="58155"/>
                    </a:moveTo>
                    <a:cubicBezTo>
                      <a:pt x="13807" y="90140"/>
                      <a:pt x="2376" y="115143"/>
                      <a:pt x="1188" y="113717"/>
                    </a:cubicBezTo>
                    <a:cubicBezTo>
                      <a:pt x="0" y="112292"/>
                      <a:pt x="54397" y="116396"/>
                      <a:pt x="122072" y="122839"/>
                    </a:cubicBezTo>
                    <a:lnTo>
                      <a:pt x="245117" y="134552"/>
                    </a:lnTo>
                    <a:lnTo>
                      <a:pt x="264947" y="82628"/>
                    </a:lnTo>
                    <a:cubicBezTo>
                      <a:pt x="275854" y="54070"/>
                      <a:pt x="284777" y="26610"/>
                      <a:pt x="284777" y="21604"/>
                    </a:cubicBezTo>
                    <a:cubicBezTo>
                      <a:pt x="284777" y="16599"/>
                      <a:pt x="231914" y="9691"/>
                      <a:pt x="167302" y="6252"/>
                    </a:cubicBezTo>
                    <a:lnTo>
                      <a:pt x="49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7" name="任意多边形: 形状 456"/>
              <p:cNvSpPr/>
              <p:nvPr/>
            </p:nvSpPr>
            <p:spPr>
              <a:xfrm>
                <a:off x="9064528" y="23239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8" name="任意多边形: 形状 457"/>
              <p:cNvSpPr/>
              <p:nvPr/>
            </p:nvSpPr>
            <p:spPr>
              <a:xfrm>
                <a:off x="9128028" y="23239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9" name="任意多边形: 形状 458"/>
              <p:cNvSpPr/>
              <p:nvPr/>
            </p:nvSpPr>
            <p:spPr>
              <a:xfrm>
                <a:off x="9991628" y="23201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0" name="任意多边形: 形状 459"/>
              <p:cNvSpPr/>
              <p:nvPr/>
            </p:nvSpPr>
            <p:spPr>
              <a:xfrm>
                <a:off x="10118628" y="2323999"/>
                <a:ext cx="139701" cy="25401"/>
              </a:xfrm>
              <a:custGeom>
                <a:avLst/>
                <a:gdLst/>
                <a:ahLst/>
                <a:cxnLst/>
                <a:rect l="0" t="0" r="0" b="0"/>
                <a:pathLst>
                  <a:path w="139701" h="25401">
                    <a:moveTo>
                      <a:pt x="0" y="12700"/>
                    </a:moveTo>
                    <a:cubicBezTo>
                      <a:pt x="0" y="19685"/>
                      <a:pt x="31432" y="25400"/>
                      <a:pt x="69850" y="25400"/>
                    </a:cubicBezTo>
                    <a:cubicBezTo>
                      <a:pt x="108268" y="25400"/>
                      <a:pt x="139700" y="19685"/>
                      <a:pt x="139700" y="12700"/>
                    </a:cubicBezTo>
                    <a:cubicBezTo>
                      <a:pt x="139700" y="5715"/>
                      <a:pt x="108268"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1" name="任意多边形: 形状 460"/>
              <p:cNvSpPr/>
              <p:nvPr/>
            </p:nvSpPr>
            <p:spPr>
              <a:xfrm>
                <a:off x="10296428" y="23239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2" name="任意多边形: 形状 461"/>
              <p:cNvSpPr/>
              <p:nvPr/>
            </p:nvSpPr>
            <p:spPr>
              <a:xfrm>
                <a:off x="10465939" y="2323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3" name="任意多边形: 形状 462"/>
              <p:cNvSpPr/>
              <p:nvPr/>
            </p:nvSpPr>
            <p:spPr>
              <a:xfrm>
                <a:off x="10896185" y="2323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4" name="任意多边形: 形状 463"/>
              <p:cNvSpPr/>
              <p:nvPr/>
            </p:nvSpPr>
            <p:spPr>
              <a:xfrm>
                <a:off x="10970322" y="2314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5" name="任意多边形: 形状 464"/>
              <p:cNvSpPr/>
              <p:nvPr/>
            </p:nvSpPr>
            <p:spPr>
              <a:xfrm>
                <a:off x="11071922" y="2316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6" name="任意多边形: 形状 465"/>
              <p:cNvSpPr/>
              <p:nvPr/>
            </p:nvSpPr>
            <p:spPr>
              <a:xfrm>
                <a:off x="5285493" y="23430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7" name="任意多边形: 形状 466"/>
              <p:cNvSpPr/>
              <p:nvPr/>
            </p:nvSpPr>
            <p:spPr>
              <a:xfrm>
                <a:off x="6556394" y="2332452"/>
                <a:ext cx="198767" cy="28976"/>
              </a:xfrm>
              <a:custGeom>
                <a:avLst/>
                <a:gdLst/>
                <a:ahLst/>
                <a:cxnLst/>
                <a:rect l="0" t="0" r="0" b="0"/>
                <a:pathLst>
                  <a:path w="198767" h="28976">
                    <a:moveTo>
                      <a:pt x="88784" y="4455"/>
                    </a:moveTo>
                    <a:cubicBezTo>
                      <a:pt x="47" y="11002"/>
                      <a:pt x="0" y="11025"/>
                      <a:pt x="63384" y="17155"/>
                    </a:cubicBezTo>
                    <a:cubicBezTo>
                      <a:pt x="185591" y="28975"/>
                      <a:pt x="198766" y="28514"/>
                      <a:pt x="187941" y="12793"/>
                    </a:cubicBezTo>
                    <a:cubicBezTo>
                      <a:pt x="180974" y="2674"/>
                      <a:pt x="149172" y="0"/>
                      <a:pt x="88784" y="44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8" name="任意多边形: 形状 467"/>
              <p:cNvSpPr/>
              <p:nvPr/>
            </p:nvSpPr>
            <p:spPr>
              <a:xfrm>
                <a:off x="6870285" y="2336699"/>
                <a:ext cx="131091" cy="5504"/>
              </a:xfrm>
              <a:custGeom>
                <a:avLst/>
                <a:gdLst/>
                <a:ahLst/>
                <a:cxnLst/>
                <a:rect l="0" t="0" r="0" b="0"/>
                <a:pathLst>
                  <a:path w="131091" h="5504">
                    <a:moveTo>
                      <a:pt x="73343" y="5503"/>
                    </a:moveTo>
                    <a:cubicBezTo>
                      <a:pt x="127399" y="5503"/>
                      <a:pt x="131090" y="4704"/>
                      <a:pt x="86043" y="2752"/>
                    </a:cubicBezTo>
                    <a:cubicBezTo>
                      <a:pt x="51118" y="1238"/>
                      <a:pt x="19686" y="0"/>
                      <a:pt x="16193" y="0"/>
                    </a:cubicBezTo>
                    <a:cubicBezTo>
                      <a:pt x="12700" y="0"/>
                      <a:pt x="6986" y="1238"/>
                      <a:pt x="3493" y="2752"/>
                    </a:cubicBezTo>
                    <a:cubicBezTo>
                      <a:pt x="0" y="4265"/>
                      <a:pt x="31433" y="5503"/>
                      <a:pt x="73343" y="5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9" name="任意多边形: 形状 468"/>
              <p:cNvSpPr/>
              <p:nvPr/>
            </p:nvSpPr>
            <p:spPr>
              <a:xfrm>
                <a:off x="9255028" y="2336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0" name="任意多边形: 形状 469"/>
              <p:cNvSpPr/>
              <p:nvPr/>
            </p:nvSpPr>
            <p:spPr>
              <a:xfrm>
                <a:off x="9311635" y="23366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1" name="任意多边形: 形状 470"/>
              <p:cNvSpPr/>
              <p:nvPr/>
            </p:nvSpPr>
            <p:spPr>
              <a:xfrm>
                <a:off x="10963587" y="2325747"/>
                <a:ext cx="107542" cy="33266"/>
              </a:xfrm>
              <a:custGeom>
                <a:avLst/>
                <a:gdLst/>
                <a:ahLst/>
                <a:cxnLst/>
                <a:rect l="0" t="0" r="0" b="0"/>
                <a:pathLst>
                  <a:path w="107542" h="33266">
                    <a:moveTo>
                      <a:pt x="37691" y="10953"/>
                    </a:moveTo>
                    <a:cubicBezTo>
                      <a:pt x="0" y="20544"/>
                      <a:pt x="170" y="20732"/>
                      <a:pt x="53566" y="28500"/>
                    </a:cubicBezTo>
                    <a:cubicBezTo>
                      <a:pt x="86317" y="33265"/>
                      <a:pt x="107541" y="31359"/>
                      <a:pt x="107541" y="23653"/>
                    </a:cubicBezTo>
                    <a:cubicBezTo>
                      <a:pt x="107541" y="4874"/>
                      <a:pt x="80736" y="0"/>
                      <a:pt x="37691" y="109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2" name="任意多边形: 形状 471"/>
              <p:cNvSpPr/>
              <p:nvPr/>
            </p:nvSpPr>
            <p:spPr>
              <a:xfrm>
                <a:off x="11124621" y="233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3" name="任意多边形: 形状 472"/>
              <p:cNvSpPr/>
              <p:nvPr/>
            </p:nvSpPr>
            <p:spPr>
              <a:xfrm>
                <a:off x="11198128" y="2336699"/>
                <a:ext cx="44708" cy="86426"/>
              </a:xfrm>
              <a:custGeom>
                <a:avLst/>
                <a:gdLst/>
                <a:ahLst/>
                <a:cxnLst/>
                <a:rect l="0" t="0" r="0" b="0"/>
                <a:pathLst>
                  <a:path w="44708" h="86426">
                    <a:moveTo>
                      <a:pt x="0" y="44051"/>
                    </a:moveTo>
                    <a:cubicBezTo>
                      <a:pt x="0" y="77991"/>
                      <a:pt x="4373" y="86425"/>
                      <a:pt x="19050" y="80793"/>
                    </a:cubicBezTo>
                    <a:cubicBezTo>
                      <a:pt x="44707" y="70947"/>
                      <a:pt x="44707" y="0"/>
                      <a:pt x="19050" y="0"/>
                    </a:cubicBezTo>
                    <a:cubicBezTo>
                      <a:pt x="5778" y="0"/>
                      <a:pt x="0" y="13361"/>
                      <a:pt x="0" y="440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4" name="任意多边形: 形状 473"/>
              <p:cNvSpPr/>
              <p:nvPr/>
            </p:nvSpPr>
            <p:spPr>
              <a:xfrm>
                <a:off x="11274328" y="2328627"/>
                <a:ext cx="177801" cy="146389"/>
              </a:xfrm>
              <a:custGeom>
                <a:avLst/>
                <a:gdLst/>
                <a:ahLst/>
                <a:cxnLst/>
                <a:rect l="0" t="0" r="0" b="0"/>
                <a:pathLst>
                  <a:path w="177801" h="146389">
                    <a:moveTo>
                      <a:pt x="0" y="70325"/>
                    </a:moveTo>
                    <a:lnTo>
                      <a:pt x="0" y="132578"/>
                    </a:lnTo>
                    <a:lnTo>
                      <a:pt x="75523" y="141343"/>
                    </a:lnTo>
                    <a:cubicBezTo>
                      <a:pt x="117060" y="146164"/>
                      <a:pt x="157065" y="146388"/>
                      <a:pt x="164423" y="141841"/>
                    </a:cubicBezTo>
                    <a:cubicBezTo>
                      <a:pt x="171780" y="137294"/>
                      <a:pt x="177800" y="108970"/>
                      <a:pt x="177800" y="78899"/>
                    </a:cubicBezTo>
                    <a:lnTo>
                      <a:pt x="177800" y="24225"/>
                    </a:lnTo>
                    <a:lnTo>
                      <a:pt x="118877" y="16148"/>
                    </a:lnTo>
                    <a:cubicBezTo>
                      <a:pt x="1064" y="0"/>
                      <a:pt x="0" y="485"/>
                      <a:pt x="0" y="703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5" name="任意多边形: 形状 474"/>
              <p:cNvSpPr/>
              <p:nvPr/>
            </p:nvSpPr>
            <p:spPr>
              <a:xfrm>
                <a:off x="5663786" y="23493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6" name="任意多边形: 形状 475"/>
              <p:cNvSpPr/>
              <p:nvPr/>
            </p:nvSpPr>
            <p:spPr>
              <a:xfrm>
                <a:off x="6011333" y="2369356"/>
                <a:ext cx="116638" cy="5444"/>
              </a:xfrm>
              <a:custGeom>
                <a:avLst/>
                <a:gdLst/>
                <a:ahLst/>
                <a:cxnLst/>
                <a:rect l="0" t="0" r="0" b="0"/>
                <a:pathLst>
                  <a:path w="116638" h="5444">
                    <a:moveTo>
                      <a:pt x="49645" y="0"/>
                    </a:moveTo>
                    <a:cubicBezTo>
                      <a:pt x="4490" y="0"/>
                      <a:pt x="0" y="962"/>
                      <a:pt x="36945" y="2722"/>
                    </a:cubicBezTo>
                    <a:cubicBezTo>
                      <a:pt x="68378" y="4218"/>
                      <a:pt x="96953" y="5443"/>
                      <a:pt x="100445" y="5443"/>
                    </a:cubicBezTo>
                    <a:cubicBezTo>
                      <a:pt x="103937" y="5443"/>
                      <a:pt x="109653" y="4218"/>
                      <a:pt x="113145" y="2722"/>
                    </a:cubicBezTo>
                    <a:cubicBezTo>
                      <a:pt x="116637" y="1225"/>
                      <a:pt x="88062" y="0"/>
                      <a:pt x="49645"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7" name="任意多边形: 形状 476"/>
              <p:cNvSpPr/>
              <p:nvPr/>
            </p:nvSpPr>
            <p:spPr>
              <a:xfrm>
                <a:off x="6133686" y="23493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8" name="任意多边形: 形状 477"/>
              <p:cNvSpPr/>
              <p:nvPr/>
            </p:nvSpPr>
            <p:spPr>
              <a:xfrm>
                <a:off x="6981728" y="2337396"/>
                <a:ext cx="241301" cy="136084"/>
              </a:xfrm>
              <a:custGeom>
                <a:avLst/>
                <a:gdLst/>
                <a:ahLst/>
                <a:cxnLst/>
                <a:rect l="0" t="0" r="0" b="0"/>
                <a:pathLst>
                  <a:path w="241301" h="136084">
                    <a:moveTo>
                      <a:pt x="22225" y="63010"/>
                    </a:moveTo>
                    <a:cubicBezTo>
                      <a:pt x="10001" y="97664"/>
                      <a:pt x="0" y="128940"/>
                      <a:pt x="0" y="132511"/>
                    </a:cubicBezTo>
                    <a:cubicBezTo>
                      <a:pt x="0" y="136081"/>
                      <a:pt x="18574" y="136083"/>
                      <a:pt x="41275" y="132513"/>
                    </a:cubicBezTo>
                    <a:cubicBezTo>
                      <a:pt x="63976" y="128944"/>
                      <a:pt x="107128" y="125292"/>
                      <a:pt x="137168" y="124397"/>
                    </a:cubicBezTo>
                    <a:cubicBezTo>
                      <a:pt x="187044" y="122912"/>
                      <a:pt x="193935" y="118558"/>
                      <a:pt x="216543" y="74243"/>
                    </a:cubicBezTo>
                    <a:cubicBezTo>
                      <a:pt x="230160" y="47553"/>
                      <a:pt x="241300" y="22630"/>
                      <a:pt x="241300" y="18859"/>
                    </a:cubicBezTo>
                    <a:cubicBezTo>
                      <a:pt x="241300" y="15088"/>
                      <a:pt x="197009" y="9302"/>
                      <a:pt x="142875" y="6002"/>
                    </a:cubicBezTo>
                    <a:lnTo>
                      <a:pt x="44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9" name="任意多边形: 形状 478"/>
              <p:cNvSpPr/>
              <p:nvPr/>
            </p:nvSpPr>
            <p:spPr>
              <a:xfrm>
                <a:off x="7210328" y="2341686"/>
                <a:ext cx="476251" cy="132568"/>
              </a:xfrm>
              <a:custGeom>
                <a:avLst/>
                <a:gdLst/>
                <a:ahLst/>
                <a:cxnLst/>
                <a:rect l="0" t="0" r="0" b="0"/>
                <a:pathLst>
                  <a:path w="476251" h="132568">
                    <a:moveTo>
                      <a:pt x="28399" y="55892"/>
                    </a:moveTo>
                    <a:cubicBezTo>
                      <a:pt x="12780" y="83683"/>
                      <a:pt x="0" y="110349"/>
                      <a:pt x="0" y="115150"/>
                    </a:cubicBezTo>
                    <a:cubicBezTo>
                      <a:pt x="0" y="119951"/>
                      <a:pt x="45734" y="119173"/>
                      <a:pt x="101629" y="113421"/>
                    </a:cubicBezTo>
                    <a:cubicBezTo>
                      <a:pt x="179053" y="105454"/>
                      <a:pt x="204765" y="106744"/>
                      <a:pt x="209579" y="118838"/>
                    </a:cubicBezTo>
                    <a:cubicBezTo>
                      <a:pt x="214394" y="130930"/>
                      <a:pt x="246918" y="132567"/>
                      <a:pt x="346075" y="125705"/>
                    </a:cubicBezTo>
                    <a:lnTo>
                      <a:pt x="476250" y="116697"/>
                    </a:lnTo>
                    <a:lnTo>
                      <a:pt x="355739" y="118859"/>
                    </a:lnTo>
                    <a:cubicBezTo>
                      <a:pt x="289458" y="120047"/>
                      <a:pt x="230392" y="116185"/>
                      <a:pt x="224482" y="110276"/>
                    </a:cubicBezTo>
                    <a:cubicBezTo>
                      <a:pt x="218573" y="104366"/>
                      <a:pt x="222944" y="81730"/>
                      <a:pt x="234195" y="59972"/>
                    </a:cubicBezTo>
                    <a:lnTo>
                      <a:pt x="254652" y="20413"/>
                    </a:lnTo>
                    <a:lnTo>
                      <a:pt x="194001" y="13923"/>
                    </a:lnTo>
                    <a:cubicBezTo>
                      <a:pt x="63881" y="0"/>
                      <a:pt x="59137" y="1202"/>
                      <a:pt x="28399" y="558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0" name="任意多边形: 形状 479"/>
              <p:cNvSpPr/>
              <p:nvPr/>
            </p:nvSpPr>
            <p:spPr>
              <a:xfrm>
                <a:off x="9356628" y="2349399"/>
                <a:ext cx="50801" cy="63501"/>
              </a:xfrm>
              <a:custGeom>
                <a:avLst/>
                <a:gdLst/>
                <a:ahLst/>
                <a:cxnLst/>
                <a:rect l="0" t="0" r="0" b="0"/>
                <a:pathLst>
                  <a:path w="50801" h="63501">
                    <a:moveTo>
                      <a:pt x="0" y="31750"/>
                    </a:moveTo>
                    <a:cubicBezTo>
                      <a:pt x="0" y="55033"/>
                      <a:pt x="6773" y="63500"/>
                      <a:pt x="25400" y="63500"/>
                    </a:cubicBezTo>
                    <a:cubicBezTo>
                      <a:pt x="44027" y="63500"/>
                      <a:pt x="50800" y="55033"/>
                      <a:pt x="50800" y="31750"/>
                    </a:cubicBezTo>
                    <a:cubicBezTo>
                      <a:pt x="50800" y="8467"/>
                      <a:pt x="44027" y="0"/>
                      <a:pt x="25400" y="0"/>
                    </a:cubicBezTo>
                    <a:cubicBezTo>
                      <a:pt x="6773" y="0"/>
                      <a:pt x="0" y="846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1" name="任意多边形: 形状 480"/>
              <p:cNvSpPr/>
              <p:nvPr/>
            </p:nvSpPr>
            <p:spPr>
              <a:xfrm>
                <a:off x="9432828" y="23493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2" name="任意多边形: 形状 481"/>
              <p:cNvSpPr/>
              <p:nvPr/>
            </p:nvSpPr>
            <p:spPr>
              <a:xfrm>
                <a:off x="9623328" y="2349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3" name="任意多边形: 形状 482"/>
              <p:cNvSpPr/>
              <p:nvPr/>
            </p:nvSpPr>
            <p:spPr>
              <a:xfrm>
                <a:off x="9699528" y="23493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4" name="任意多边形: 形状 483"/>
              <p:cNvSpPr/>
              <p:nvPr/>
            </p:nvSpPr>
            <p:spPr>
              <a:xfrm>
                <a:off x="9813828" y="2349399"/>
                <a:ext cx="98386" cy="62289"/>
              </a:xfrm>
              <a:custGeom>
                <a:avLst/>
                <a:gdLst/>
                <a:ahLst/>
                <a:cxnLst/>
                <a:rect l="0" t="0" r="0" b="0"/>
                <a:pathLst>
                  <a:path w="98386" h="62289">
                    <a:moveTo>
                      <a:pt x="0" y="25400"/>
                    </a:moveTo>
                    <a:cubicBezTo>
                      <a:pt x="0" y="62288"/>
                      <a:pt x="82934" y="62288"/>
                      <a:pt x="92580" y="25400"/>
                    </a:cubicBezTo>
                    <a:cubicBezTo>
                      <a:pt x="98385" y="3201"/>
                      <a:pt x="92970" y="0"/>
                      <a:pt x="49611" y="0"/>
                    </a:cubicBezTo>
                    <a:cubicBezTo>
                      <a:pt x="8467" y="0"/>
                      <a:pt x="0" y="433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5" name="任意多边形: 形状 484"/>
              <p:cNvSpPr/>
              <p:nvPr/>
            </p:nvSpPr>
            <p:spPr>
              <a:xfrm>
                <a:off x="10260609" y="2351123"/>
                <a:ext cx="28549" cy="67597"/>
              </a:xfrm>
              <a:custGeom>
                <a:avLst/>
                <a:gdLst/>
                <a:ahLst/>
                <a:cxnLst/>
                <a:rect l="0" t="0" r="0" b="0"/>
                <a:pathLst>
                  <a:path w="28549" h="67597">
                    <a:moveTo>
                      <a:pt x="5160" y="32452"/>
                    </a:moveTo>
                    <a:cubicBezTo>
                      <a:pt x="0" y="67463"/>
                      <a:pt x="216" y="67596"/>
                      <a:pt x="16746" y="39613"/>
                    </a:cubicBezTo>
                    <a:cubicBezTo>
                      <a:pt x="26260" y="23507"/>
                      <a:pt x="28548" y="7982"/>
                      <a:pt x="22004" y="3938"/>
                    </a:cubicBezTo>
                    <a:cubicBezTo>
                      <a:pt x="15633" y="0"/>
                      <a:pt x="8052" y="12832"/>
                      <a:pt x="5160" y="324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6" name="任意多边形: 形状 485"/>
              <p:cNvSpPr/>
              <p:nvPr/>
            </p:nvSpPr>
            <p:spPr>
              <a:xfrm>
                <a:off x="11556585" y="23493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7" name="任意多边形: 形状 486"/>
              <p:cNvSpPr/>
              <p:nvPr/>
            </p:nvSpPr>
            <p:spPr>
              <a:xfrm>
                <a:off x="5006878" y="2368449"/>
                <a:ext cx="269286" cy="297244"/>
              </a:xfrm>
              <a:custGeom>
                <a:avLst/>
                <a:gdLst/>
                <a:ahLst/>
                <a:cxnLst/>
                <a:rect l="0" t="0" r="0" b="0"/>
                <a:pathLst>
                  <a:path w="269286" h="297244">
                    <a:moveTo>
                      <a:pt x="197521" y="63500"/>
                    </a:moveTo>
                    <a:cubicBezTo>
                      <a:pt x="158051" y="98425"/>
                      <a:pt x="97462" y="165305"/>
                      <a:pt x="62879" y="212122"/>
                    </a:cubicBezTo>
                    <a:lnTo>
                      <a:pt x="0" y="297243"/>
                    </a:lnTo>
                    <a:lnTo>
                      <a:pt x="65686" y="218472"/>
                    </a:lnTo>
                    <a:cubicBezTo>
                      <a:pt x="101813" y="175147"/>
                      <a:pt x="162402" y="108267"/>
                      <a:pt x="200328" y="69850"/>
                    </a:cubicBezTo>
                    <a:lnTo>
                      <a:pt x="26928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8" name="任意多边形: 形状 487"/>
              <p:cNvSpPr/>
              <p:nvPr/>
            </p:nvSpPr>
            <p:spPr>
              <a:xfrm>
                <a:off x="6385622" y="23521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9" name="任意多边形: 形状 488"/>
              <p:cNvSpPr/>
              <p:nvPr/>
            </p:nvSpPr>
            <p:spPr>
              <a:xfrm>
                <a:off x="6462627" y="2351999"/>
                <a:ext cx="80952" cy="27368"/>
              </a:xfrm>
              <a:custGeom>
                <a:avLst/>
                <a:gdLst/>
                <a:ahLst/>
                <a:cxnLst/>
                <a:rect l="0" t="0" r="0" b="0"/>
                <a:pathLst>
                  <a:path w="80952" h="27368">
                    <a:moveTo>
                      <a:pt x="3787" y="21240"/>
                    </a:moveTo>
                    <a:cubicBezTo>
                      <a:pt x="7573" y="27367"/>
                      <a:pt x="26485" y="25094"/>
                      <a:pt x="45811" y="16190"/>
                    </a:cubicBezTo>
                    <a:lnTo>
                      <a:pt x="80951" y="0"/>
                    </a:lnTo>
                    <a:lnTo>
                      <a:pt x="38926" y="5050"/>
                    </a:lnTo>
                    <a:cubicBezTo>
                      <a:pt x="15813" y="7827"/>
                      <a:pt x="0" y="15113"/>
                      <a:pt x="3787" y="21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0" name="任意多边形: 形状 489"/>
              <p:cNvSpPr/>
              <p:nvPr/>
            </p:nvSpPr>
            <p:spPr>
              <a:xfrm>
                <a:off x="6686530" y="2354022"/>
                <a:ext cx="295199" cy="84279"/>
              </a:xfrm>
              <a:custGeom>
                <a:avLst/>
                <a:gdLst/>
                <a:ahLst/>
                <a:cxnLst/>
                <a:rect l="0" t="0" r="0" b="0"/>
                <a:pathLst>
                  <a:path w="295199" h="84279">
                    <a:moveTo>
                      <a:pt x="131578" y="7269"/>
                    </a:moveTo>
                    <a:cubicBezTo>
                      <a:pt x="29641" y="14123"/>
                      <a:pt x="24573" y="15915"/>
                      <a:pt x="12554" y="49353"/>
                    </a:cubicBezTo>
                    <a:lnTo>
                      <a:pt x="0" y="84278"/>
                    </a:lnTo>
                    <a:lnTo>
                      <a:pt x="127088" y="84278"/>
                    </a:lnTo>
                    <a:cubicBezTo>
                      <a:pt x="248151" y="84278"/>
                      <a:pt x="255149" y="82794"/>
                      <a:pt x="274688" y="52975"/>
                    </a:cubicBezTo>
                    <a:cubicBezTo>
                      <a:pt x="285968" y="35758"/>
                      <a:pt x="295198" y="18613"/>
                      <a:pt x="295198" y="14875"/>
                    </a:cubicBezTo>
                    <a:cubicBezTo>
                      <a:pt x="295198" y="2581"/>
                      <a:pt x="239678" y="0"/>
                      <a:pt x="131578" y="72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1" name="任意多边形: 形状 490"/>
              <p:cNvSpPr/>
              <p:nvPr/>
            </p:nvSpPr>
            <p:spPr>
              <a:xfrm>
                <a:off x="10391336" y="23620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2" name="任意多边形: 形状 491"/>
              <p:cNvSpPr/>
              <p:nvPr/>
            </p:nvSpPr>
            <p:spPr>
              <a:xfrm>
                <a:off x="5336293" y="23811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3" name="任意多边形: 形状 492"/>
              <p:cNvSpPr/>
              <p:nvPr/>
            </p:nvSpPr>
            <p:spPr>
              <a:xfrm>
                <a:off x="5803486" y="23747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4" name="任意多边形: 形状 493"/>
              <p:cNvSpPr/>
              <p:nvPr/>
            </p:nvSpPr>
            <p:spPr>
              <a:xfrm>
                <a:off x="6235286" y="2374799"/>
                <a:ext cx="61913" cy="4940"/>
              </a:xfrm>
              <a:custGeom>
                <a:avLst/>
                <a:gdLst/>
                <a:ahLst/>
                <a:cxnLst/>
                <a:rect l="0" t="0" r="0" b="0"/>
                <a:pathLst>
                  <a:path w="61913" h="4940">
                    <a:moveTo>
                      <a:pt x="35242" y="4939"/>
                    </a:moveTo>
                    <a:cubicBezTo>
                      <a:pt x="56197" y="4939"/>
                      <a:pt x="61912" y="3828"/>
                      <a:pt x="47942" y="2469"/>
                    </a:cubicBezTo>
                    <a:cubicBezTo>
                      <a:pt x="33972" y="1111"/>
                      <a:pt x="19684" y="0"/>
                      <a:pt x="16192" y="0"/>
                    </a:cubicBezTo>
                    <a:cubicBezTo>
                      <a:pt x="12700" y="0"/>
                      <a:pt x="6984" y="1111"/>
                      <a:pt x="3492" y="2469"/>
                    </a:cubicBezTo>
                    <a:cubicBezTo>
                      <a:pt x="0" y="3828"/>
                      <a:pt x="14287" y="4939"/>
                      <a:pt x="35242"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5" name="任意多边形: 形状 494"/>
              <p:cNvSpPr/>
              <p:nvPr/>
            </p:nvSpPr>
            <p:spPr>
              <a:xfrm>
                <a:off x="95261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6" name="任意多边形: 形状 495"/>
              <p:cNvSpPr/>
              <p:nvPr/>
            </p:nvSpPr>
            <p:spPr>
              <a:xfrm>
                <a:off x="10423859" y="2374362"/>
                <a:ext cx="37239" cy="64375"/>
              </a:xfrm>
              <a:custGeom>
                <a:avLst/>
                <a:gdLst/>
                <a:ahLst/>
                <a:cxnLst/>
                <a:rect l="0" t="0" r="0" b="0"/>
                <a:pathLst>
                  <a:path w="37239" h="64375">
                    <a:moveTo>
                      <a:pt x="4649" y="18217"/>
                    </a:moveTo>
                    <a:cubicBezTo>
                      <a:pt x="0" y="30332"/>
                      <a:pt x="2483" y="46531"/>
                      <a:pt x="10166" y="54214"/>
                    </a:cubicBezTo>
                    <a:cubicBezTo>
                      <a:pt x="20327" y="64374"/>
                      <a:pt x="26442" y="62177"/>
                      <a:pt x="32589" y="46157"/>
                    </a:cubicBezTo>
                    <a:cubicBezTo>
                      <a:pt x="37238" y="34042"/>
                      <a:pt x="34755" y="17843"/>
                      <a:pt x="27072" y="10160"/>
                    </a:cubicBezTo>
                    <a:cubicBezTo>
                      <a:pt x="16911" y="0"/>
                      <a:pt x="10796" y="2197"/>
                      <a:pt x="4649" y="182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7" name="任意多边形: 形状 496"/>
              <p:cNvSpPr/>
              <p:nvPr/>
            </p:nvSpPr>
            <p:spPr>
              <a:xfrm>
                <a:off x="10486928" y="2374799"/>
                <a:ext cx="83363" cy="70205"/>
              </a:xfrm>
              <a:custGeom>
                <a:avLst/>
                <a:gdLst/>
                <a:ahLst/>
                <a:cxnLst/>
                <a:rect l="0" t="0" r="0" b="0"/>
                <a:pathLst>
                  <a:path w="83363" h="70205">
                    <a:moveTo>
                      <a:pt x="0" y="30361"/>
                    </a:moveTo>
                    <a:cubicBezTo>
                      <a:pt x="0" y="55241"/>
                      <a:pt x="7550" y="61603"/>
                      <a:pt x="41832" y="65605"/>
                    </a:cubicBezTo>
                    <a:cubicBezTo>
                      <a:pt x="81226" y="70204"/>
                      <a:pt x="83362" y="68435"/>
                      <a:pt x="78490" y="35244"/>
                    </a:cubicBezTo>
                    <a:cubicBezTo>
                      <a:pt x="74206" y="6053"/>
                      <a:pt x="67021" y="0"/>
                      <a:pt x="36658" y="0"/>
                    </a:cubicBezTo>
                    <a:cubicBezTo>
                      <a:pt x="6470" y="0"/>
                      <a:pt x="0" y="5359"/>
                      <a:pt x="0" y="30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8" name="任意多边形: 形状 497"/>
              <p:cNvSpPr/>
              <p:nvPr/>
            </p:nvSpPr>
            <p:spPr>
              <a:xfrm>
                <a:off x="10588528" y="2374799"/>
                <a:ext cx="76201" cy="63501"/>
              </a:xfrm>
              <a:custGeom>
                <a:avLst/>
                <a:gdLst/>
                <a:ahLst/>
                <a:cxnLst/>
                <a:rect l="0" t="0" r="0" b="0"/>
                <a:pathLst>
                  <a:path w="76201" h="63501">
                    <a:moveTo>
                      <a:pt x="8467" y="8467"/>
                    </a:moveTo>
                    <a:cubicBezTo>
                      <a:pt x="3810" y="13123"/>
                      <a:pt x="0" y="27411"/>
                      <a:pt x="0" y="40217"/>
                    </a:cubicBezTo>
                    <a:cubicBezTo>
                      <a:pt x="0" y="57620"/>
                      <a:pt x="9621" y="63500"/>
                      <a:pt x="38100" y="63500"/>
                    </a:cubicBezTo>
                    <a:cubicBezTo>
                      <a:pt x="70273" y="63500"/>
                      <a:pt x="76200" y="58561"/>
                      <a:pt x="76200" y="31750"/>
                    </a:cubicBezTo>
                    <a:cubicBezTo>
                      <a:pt x="76200" y="6955"/>
                      <a:pt x="69709" y="0"/>
                      <a:pt x="46567" y="0"/>
                    </a:cubicBezTo>
                    <a:cubicBezTo>
                      <a:pt x="30269"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9" name="任意多边形: 形状 498"/>
              <p:cNvSpPr/>
              <p:nvPr/>
            </p:nvSpPr>
            <p:spPr>
              <a:xfrm>
                <a:off x="10880628" y="23747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0" name="任意多边形: 形状 499"/>
              <p:cNvSpPr/>
              <p:nvPr/>
            </p:nvSpPr>
            <p:spPr>
              <a:xfrm>
                <a:off x="10982228" y="2366124"/>
                <a:ext cx="58129" cy="77665"/>
              </a:xfrm>
              <a:custGeom>
                <a:avLst/>
                <a:gdLst/>
                <a:ahLst/>
                <a:cxnLst/>
                <a:rect l="0" t="0" r="0" b="0"/>
                <a:pathLst>
                  <a:path w="58129" h="77665">
                    <a:moveTo>
                      <a:pt x="0" y="32716"/>
                    </a:moveTo>
                    <a:cubicBezTo>
                      <a:pt x="0" y="57004"/>
                      <a:pt x="31644" y="77664"/>
                      <a:pt x="50753" y="65853"/>
                    </a:cubicBezTo>
                    <a:cubicBezTo>
                      <a:pt x="56452" y="62331"/>
                      <a:pt x="58128" y="48025"/>
                      <a:pt x="54477" y="34062"/>
                    </a:cubicBezTo>
                    <a:cubicBezTo>
                      <a:pt x="45865" y="1133"/>
                      <a:pt x="0" y="0"/>
                      <a:pt x="0" y="32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1" name="任意多边形: 形状 500"/>
              <p:cNvSpPr/>
              <p:nvPr/>
            </p:nvSpPr>
            <p:spPr>
              <a:xfrm>
                <a:off x="11065999" y="2374799"/>
                <a:ext cx="81180" cy="51003"/>
              </a:xfrm>
              <a:custGeom>
                <a:avLst/>
                <a:gdLst/>
                <a:ahLst/>
                <a:cxnLst/>
                <a:rect l="0" t="0" r="0" b="0"/>
                <a:pathLst>
                  <a:path w="81180" h="51003">
                    <a:moveTo>
                      <a:pt x="9512" y="19598"/>
                    </a:moveTo>
                    <a:cubicBezTo>
                      <a:pt x="0" y="44385"/>
                      <a:pt x="6702" y="51002"/>
                      <a:pt x="37622" y="47351"/>
                    </a:cubicBezTo>
                    <a:cubicBezTo>
                      <a:pt x="51139" y="45756"/>
                      <a:pt x="66899" y="34449"/>
                      <a:pt x="72647" y="22225"/>
                    </a:cubicBezTo>
                    <a:cubicBezTo>
                      <a:pt x="81179" y="4077"/>
                      <a:pt x="77037" y="0"/>
                      <a:pt x="50063" y="0"/>
                    </a:cubicBezTo>
                    <a:cubicBezTo>
                      <a:pt x="31896" y="0"/>
                      <a:pt x="13648" y="8819"/>
                      <a:pt x="9512" y="19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2" name="任意多边形: 形状 501"/>
              <p:cNvSpPr/>
              <p:nvPr/>
            </p:nvSpPr>
            <p:spPr>
              <a:xfrm>
                <a:off x="118375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3" name="任意多边形: 形状 502"/>
              <p:cNvSpPr/>
              <p:nvPr/>
            </p:nvSpPr>
            <p:spPr>
              <a:xfrm>
                <a:off x="5612986" y="23874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4" name="任意多边形: 形状 503"/>
              <p:cNvSpPr/>
              <p:nvPr/>
            </p:nvSpPr>
            <p:spPr>
              <a:xfrm>
                <a:off x="6048278" y="2376982"/>
                <a:ext cx="93528" cy="28755"/>
              </a:xfrm>
              <a:custGeom>
                <a:avLst/>
                <a:gdLst/>
                <a:ahLst/>
                <a:cxnLst/>
                <a:rect l="0" t="0" r="0" b="0"/>
                <a:pathLst>
                  <a:path w="93528" h="28755">
                    <a:moveTo>
                      <a:pt x="41214" y="16844"/>
                    </a:moveTo>
                    <a:cubicBezTo>
                      <a:pt x="64875" y="26514"/>
                      <a:pt x="85478" y="28754"/>
                      <a:pt x="89589" y="22102"/>
                    </a:cubicBezTo>
                    <a:cubicBezTo>
                      <a:pt x="93527" y="15730"/>
                      <a:pt x="74980" y="8151"/>
                      <a:pt x="483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5" name="任意多边形: 形状 504"/>
              <p:cNvSpPr/>
              <p:nvPr/>
            </p:nvSpPr>
            <p:spPr>
              <a:xfrm>
                <a:off x="6289715" y="2375793"/>
                <a:ext cx="172091" cy="87907"/>
              </a:xfrm>
              <a:custGeom>
                <a:avLst/>
                <a:gdLst/>
                <a:ahLst/>
                <a:cxnLst/>
                <a:rect l="0" t="0" r="0" b="0"/>
                <a:pathLst>
                  <a:path w="172091" h="87907">
                    <a:moveTo>
                      <a:pt x="76063" y="8139"/>
                    </a:moveTo>
                    <a:cubicBezTo>
                      <a:pt x="38102" y="11773"/>
                      <a:pt x="22856" y="19871"/>
                      <a:pt x="15738" y="40181"/>
                    </a:cubicBezTo>
                    <a:cubicBezTo>
                      <a:pt x="0" y="85090"/>
                      <a:pt x="3486" y="87906"/>
                      <a:pt x="74820" y="87906"/>
                    </a:cubicBezTo>
                    <a:cubicBezTo>
                      <a:pt x="139633" y="87906"/>
                      <a:pt x="144163" y="85798"/>
                      <a:pt x="156710" y="49806"/>
                    </a:cubicBezTo>
                    <a:cubicBezTo>
                      <a:pt x="172090" y="5685"/>
                      <a:pt x="161086" y="0"/>
                      <a:pt x="76063" y="8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6" name="任意多边形: 形状 505"/>
              <p:cNvSpPr/>
              <p:nvPr/>
            </p:nvSpPr>
            <p:spPr>
              <a:xfrm>
                <a:off x="6473332" y="2387499"/>
                <a:ext cx="187952" cy="65565"/>
              </a:xfrm>
              <a:custGeom>
                <a:avLst/>
                <a:gdLst/>
                <a:ahLst/>
                <a:cxnLst/>
                <a:rect l="0" t="0" r="0" b="0"/>
                <a:pathLst>
                  <a:path w="187952" h="65565">
                    <a:moveTo>
                      <a:pt x="14937" y="32782"/>
                    </a:moveTo>
                    <a:lnTo>
                      <a:pt x="0" y="65564"/>
                    </a:lnTo>
                    <a:lnTo>
                      <a:pt x="79573" y="50145"/>
                    </a:lnTo>
                    <a:cubicBezTo>
                      <a:pt x="123338" y="41665"/>
                      <a:pt x="163345" y="28341"/>
                      <a:pt x="168476" y="20538"/>
                    </a:cubicBezTo>
                    <a:cubicBezTo>
                      <a:pt x="173609" y="12735"/>
                      <a:pt x="180752" y="4921"/>
                      <a:pt x="184351" y="3175"/>
                    </a:cubicBezTo>
                    <a:cubicBezTo>
                      <a:pt x="187951" y="1429"/>
                      <a:pt x="154666" y="0"/>
                      <a:pt x="110385" y="0"/>
                    </a:cubicBezTo>
                    <a:cubicBezTo>
                      <a:pt x="36154" y="0"/>
                      <a:pt x="28708" y="2557"/>
                      <a:pt x="14937" y="327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7" name="任意多边形: 形状 506"/>
              <p:cNvSpPr/>
              <p:nvPr/>
            </p:nvSpPr>
            <p:spPr>
              <a:xfrm>
                <a:off x="9991628" y="23874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8" name="任意多边形: 形状 507"/>
              <p:cNvSpPr/>
              <p:nvPr/>
            </p:nvSpPr>
            <p:spPr>
              <a:xfrm>
                <a:off x="100805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9" name="任意多边形: 形状 508"/>
              <p:cNvSpPr/>
              <p:nvPr/>
            </p:nvSpPr>
            <p:spPr>
              <a:xfrm>
                <a:off x="101821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0" name="任意多边形: 形状 509"/>
              <p:cNvSpPr/>
              <p:nvPr/>
            </p:nvSpPr>
            <p:spPr>
              <a:xfrm>
                <a:off x="10296428" y="2387499"/>
                <a:ext cx="38101" cy="99235"/>
              </a:xfrm>
              <a:custGeom>
                <a:avLst/>
                <a:gdLst/>
                <a:ahLst/>
                <a:cxnLst/>
                <a:rect l="0" t="0" r="0" b="0"/>
                <a:pathLst>
                  <a:path w="38101" h="99235">
                    <a:moveTo>
                      <a:pt x="0" y="43091"/>
                    </a:moveTo>
                    <a:cubicBezTo>
                      <a:pt x="0" y="69679"/>
                      <a:pt x="7296" y="88982"/>
                      <a:pt x="19050" y="93493"/>
                    </a:cubicBezTo>
                    <a:cubicBezTo>
                      <a:pt x="34011" y="99234"/>
                      <a:pt x="38100" y="89985"/>
                      <a:pt x="38100" y="50401"/>
                    </a:cubicBezTo>
                    <a:cubicBezTo>
                      <a:pt x="38100" y="14067"/>
                      <a:pt x="32783" y="0"/>
                      <a:pt x="19050" y="0"/>
                    </a:cubicBezTo>
                    <a:cubicBezTo>
                      <a:pt x="5859" y="0"/>
                      <a:pt x="0" y="13255"/>
                      <a:pt x="0" y="430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1" name="任意多边形: 形状 510"/>
              <p:cNvSpPr/>
              <p:nvPr/>
            </p:nvSpPr>
            <p:spPr>
              <a:xfrm>
                <a:off x="10702828" y="2387499"/>
                <a:ext cx="25401" cy="50801"/>
              </a:xfrm>
              <a:custGeom>
                <a:avLst/>
                <a:gdLst/>
                <a:ahLst/>
                <a:cxnLst/>
                <a:rect l="0" t="0" r="0" b="0"/>
                <a:pathLst>
                  <a:path w="25401" h="50801">
                    <a:moveTo>
                      <a:pt x="0" y="25400"/>
                    </a:moveTo>
                    <a:cubicBezTo>
                      <a:pt x="0" y="39370"/>
                      <a:pt x="5715" y="50800"/>
                      <a:pt x="12700" y="50800"/>
                    </a:cubicBezTo>
                    <a:cubicBezTo>
                      <a:pt x="19685" y="50800"/>
                      <a:pt x="25400" y="39370"/>
                      <a:pt x="25400" y="25400"/>
                    </a:cubicBezTo>
                    <a:cubicBezTo>
                      <a:pt x="25400" y="11430"/>
                      <a:pt x="19685" y="0"/>
                      <a:pt x="12700" y="0"/>
                    </a:cubicBezTo>
                    <a:cubicBezTo>
                      <a:pt x="5715" y="0"/>
                      <a:pt x="0" y="1143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2" name="任意多边形: 形状 511"/>
              <p:cNvSpPr/>
              <p:nvPr/>
            </p:nvSpPr>
            <p:spPr>
              <a:xfrm>
                <a:off x="10733133" y="2378786"/>
                <a:ext cx="6861" cy="99545"/>
              </a:xfrm>
              <a:custGeom>
                <a:avLst/>
                <a:gdLst/>
                <a:ahLst/>
                <a:cxnLst/>
                <a:rect l="0" t="0" r="0" b="0"/>
                <a:pathLst>
                  <a:path w="6861" h="99545">
                    <a:moveTo>
                      <a:pt x="513" y="36993"/>
                    </a:moveTo>
                    <a:cubicBezTo>
                      <a:pt x="0" y="63024"/>
                      <a:pt x="1572" y="88741"/>
                      <a:pt x="4006" y="94143"/>
                    </a:cubicBezTo>
                    <a:cubicBezTo>
                      <a:pt x="6440" y="99544"/>
                      <a:pt x="6860" y="78246"/>
                      <a:pt x="4939" y="46813"/>
                    </a:cubicBezTo>
                    <a:cubicBezTo>
                      <a:pt x="2208" y="2145"/>
                      <a:pt x="1241" y="0"/>
                      <a:pt x="513" y="369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3" name="任意多边形: 形状 512"/>
              <p:cNvSpPr/>
              <p:nvPr/>
            </p:nvSpPr>
            <p:spPr>
              <a:xfrm>
                <a:off x="10804428" y="2387499"/>
                <a:ext cx="52937" cy="101601"/>
              </a:xfrm>
              <a:custGeom>
                <a:avLst/>
                <a:gdLst/>
                <a:ahLst/>
                <a:cxnLst/>
                <a:rect l="0" t="0" r="0" b="0"/>
                <a:pathLst>
                  <a:path w="52937" h="101601">
                    <a:moveTo>
                      <a:pt x="0" y="50800"/>
                    </a:moveTo>
                    <a:cubicBezTo>
                      <a:pt x="0" y="87489"/>
                      <a:pt x="5292" y="101600"/>
                      <a:pt x="19050" y="101600"/>
                    </a:cubicBezTo>
                    <a:cubicBezTo>
                      <a:pt x="29528" y="101600"/>
                      <a:pt x="38100" y="96599"/>
                      <a:pt x="38100" y="90488"/>
                    </a:cubicBezTo>
                    <a:cubicBezTo>
                      <a:pt x="38100" y="84376"/>
                      <a:pt x="41672" y="61516"/>
                      <a:pt x="46038" y="39688"/>
                    </a:cubicBezTo>
                    <a:cubicBezTo>
                      <a:pt x="52936" y="5198"/>
                      <a:pt x="50440" y="0"/>
                      <a:pt x="26988" y="0"/>
                    </a:cubicBezTo>
                    <a:cubicBezTo>
                      <a:pt x="3969" y="0"/>
                      <a:pt x="0" y="7471"/>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4" name="任意多边形: 形状 513"/>
              <p:cNvSpPr/>
              <p:nvPr/>
            </p:nvSpPr>
            <p:spPr>
              <a:xfrm>
                <a:off x="11642628" y="2379620"/>
                <a:ext cx="23415" cy="135998"/>
              </a:xfrm>
              <a:custGeom>
                <a:avLst/>
                <a:gdLst/>
                <a:ahLst/>
                <a:cxnLst/>
                <a:rect l="0" t="0" r="0" b="0"/>
                <a:pathLst>
                  <a:path w="23415" h="135998">
                    <a:moveTo>
                      <a:pt x="3175" y="8804"/>
                    </a:moveTo>
                    <a:cubicBezTo>
                      <a:pt x="1429" y="17609"/>
                      <a:pt x="0" y="50720"/>
                      <a:pt x="0" y="82386"/>
                    </a:cubicBezTo>
                    <a:cubicBezTo>
                      <a:pt x="0" y="123081"/>
                      <a:pt x="3962" y="135997"/>
                      <a:pt x="13515" y="126444"/>
                    </a:cubicBezTo>
                    <a:cubicBezTo>
                      <a:pt x="22303" y="117655"/>
                      <a:pt x="23414" y="91927"/>
                      <a:pt x="16690" y="52863"/>
                    </a:cubicBezTo>
                    <a:cubicBezTo>
                      <a:pt x="11002" y="19826"/>
                      <a:pt x="4921" y="0"/>
                      <a:pt x="3175" y="88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5" name="任意多边形: 形状 514"/>
              <p:cNvSpPr/>
              <p:nvPr/>
            </p:nvSpPr>
            <p:spPr>
              <a:xfrm>
                <a:off x="11680728" y="2387499"/>
                <a:ext cx="38261" cy="127001"/>
              </a:xfrm>
              <a:custGeom>
                <a:avLst/>
                <a:gdLst/>
                <a:ahLst/>
                <a:cxnLst/>
                <a:rect l="0" t="0" r="0" b="0"/>
                <a:pathLst>
                  <a:path w="38261" h="127001">
                    <a:moveTo>
                      <a:pt x="0" y="63500"/>
                    </a:moveTo>
                    <a:cubicBezTo>
                      <a:pt x="0" y="98425"/>
                      <a:pt x="5715" y="127000"/>
                      <a:pt x="12700" y="127000"/>
                    </a:cubicBezTo>
                    <a:cubicBezTo>
                      <a:pt x="19828" y="127000"/>
                      <a:pt x="22690" y="108893"/>
                      <a:pt x="19224" y="85725"/>
                    </a:cubicBezTo>
                    <a:cubicBezTo>
                      <a:pt x="15826" y="63024"/>
                      <a:pt x="19350" y="34449"/>
                      <a:pt x="27055" y="22225"/>
                    </a:cubicBezTo>
                    <a:cubicBezTo>
                      <a:pt x="38260" y="4447"/>
                      <a:pt x="36954" y="0"/>
                      <a:pt x="20531" y="0"/>
                    </a:cubicBezTo>
                    <a:cubicBezTo>
                      <a:pt x="4360" y="0"/>
                      <a:pt x="0" y="13486"/>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6" name="任意多边形: 形状 515"/>
              <p:cNvSpPr/>
              <p:nvPr/>
            </p:nvSpPr>
            <p:spPr>
              <a:xfrm>
                <a:off x="11767623" y="2387499"/>
                <a:ext cx="62585" cy="127001"/>
              </a:xfrm>
              <a:custGeom>
                <a:avLst/>
                <a:gdLst/>
                <a:ahLst/>
                <a:cxnLst/>
                <a:rect l="0" t="0" r="0" b="0"/>
                <a:pathLst>
                  <a:path w="62585" h="127001">
                    <a:moveTo>
                      <a:pt x="14705" y="23813"/>
                    </a:moveTo>
                    <a:cubicBezTo>
                      <a:pt x="14705" y="36909"/>
                      <a:pt x="11133" y="65484"/>
                      <a:pt x="6768" y="87313"/>
                    </a:cubicBezTo>
                    <a:cubicBezTo>
                      <a:pt x="0" y="121148"/>
                      <a:pt x="2564" y="127000"/>
                      <a:pt x="24156" y="127000"/>
                    </a:cubicBezTo>
                    <a:cubicBezTo>
                      <a:pt x="45246" y="127000"/>
                      <a:pt x="49736" y="117972"/>
                      <a:pt x="51004" y="73025"/>
                    </a:cubicBezTo>
                    <a:cubicBezTo>
                      <a:pt x="51841" y="43339"/>
                      <a:pt x="55446" y="14764"/>
                      <a:pt x="59015" y="9525"/>
                    </a:cubicBezTo>
                    <a:cubicBezTo>
                      <a:pt x="62584" y="4286"/>
                      <a:pt x="54075" y="0"/>
                      <a:pt x="40105" y="0"/>
                    </a:cubicBezTo>
                    <a:cubicBezTo>
                      <a:pt x="23736" y="0"/>
                      <a:pt x="14705" y="8467"/>
                      <a:pt x="14705" y="238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7" name="任意多边形: 形状 516"/>
              <p:cNvSpPr/>
              <p:nvPr/>
            </p:nvSpPr>
            <p:spPr>
              <a:xfrm>
                <a:off x="4978829" y="2425179"/>
                <a:ext cx="276495" cy="349695"/>
              </a:xfrm>
              <a:custGeom>
                <a:avLst/>
                <a:gdLst/>
                <a:ahLst/>
                <a:cxnLst/>
                <a:rect l="0" t="0" r="0" b="0"/>
                <a:pathLst>
                  <a:path w="276495" h="349695">
                    <a:moveTo>
                      <a:pt x="213857" y="63921"/>
                    </a:moveTo>
                    <a:cubicBezTo>
                      <a:pt x="169367" y="109323"/>
                      <a:pt x="102046" y="193506"/>
                      <a:pt x="64255" y="250992"/>
                    </a:cubicBezTo>
                    <a:cubicBezTo>
                      <a:pt x="26464" y="308479"/>
                      <a:pt x="0" y="349694"/>
                      <a:pt x="5447" y="342582"/>
                    </a:cubicBezTo>
                    <a:cubicBezTo>
                      <a:pt x="10893" y="335470"/>
                      <a:pt x="29637" y="306529"/>
                      <a:pt x="47099" y="278269"/>
                    </a:cubicBezTo>
                    <a:cubicBezTo>
                      <a:pt x="64562" y="250009"/>
                      <a:pt x="127427" y="171646"/>
                      <a:pt x="186799" y="104129"/>
                    </a:cubicBezTo>
                    <a:cubicBezTo>
                      <a:pt x="270388" y="9074"/>
                      <a:pt x="276494" y="0"/>
                      <a:pt x="213857" y="639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8" name="任意多边形: 形状 517"/>
              <p:cNvSpPr/>
              <p:nvPr/>
            </p:nvSpPr>
            <p:spPr>
              <a:xfrm>
                <a:off x="8538577" y="2392795"/>
                <a:ext cx="271247" cy="98281"/>
              </a:xfrm>
              <a:custGeom>
                <a:avLst/>
                <a:gdLst/>
                <a:ahLst/>
                <a:cxnLst/>
                <a:rect l="0" t="0" r="0" b="0"/>
                <a:pathLst>
                  <a:path w="271247" h="98281">
                    <a:moveTo>
                      <a:pt x="12618" y="29775"/>
                    </a:moveTo>
                    <a:cubicBezTo>
                      <a:pt x="3209" y="41919"/>
                      <a:pt x="0" y="56533"/>
                      <a:pt x="5487" y="62251"/>
                    </a:cubicBezTo>
                    <a:cubicBezTo>
                      <a:pt x="17797" y="75082"/>
                      <a:pt x="253947" y="98280"/>
                      <a:pt x="247813" y="86056"/>
                    </a:cubicBezTo>
                    <a:cubicBezTo>
                      <a:pt x="245384" y="81215"/>
                      <a:pt x="250107" y="67565"/>
                      <a:pt x="258308" y="55724"/>
                    </a:cubicBezTo>
                    <a:cubicBezTo>
                      <a:pt x="271246" y="37045"/>
                      <a:pt x="266830" y="32509"/>
                      <a:pt x="224962" y="21478"/>
                    </a:cubicBezTo>
                    <a:cubicBezTo>
                      <a:pt x="143443" y="0"/>
                      <a:pt x="32324" y="4342"/>
                      <a:pt x="12618" y="2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9" name="任意多边形: 形状 518"/>
              <p:cNvSpPr/>
              <p:nvPr/>
            </p:nvSpPr>
            <p:spPr>
              <a:xfrm>
                <a:off x="9051828" y="2400199"/>
                <a:ext cx="50275" cy="68376"/>
              </a:xfrm>
              <a:custGeom>
                <a:avLst/>
                <a:gdLst/>
                <a:ahLst/>
                <a:cxnLst/>
                <a:rect l="0" t="0" r="0" b="0"/>
                <a:pathLst>
                  <a:path w="50275" h="68376">
                    <a:moveTo>
                      <a:pt x="0" y="32681"/>
                    </a:moveTo>
                    <a:cubicBezTo>
                      <a:pt x="0" y="68375"/>
                      <a:pt x="23089" y="62578"/>
                      <a:pt x="42159" y="22095"/>
                    </a:cubicBezTo>
                    <a:cubicBezTo>
                      <a:pt x="50274" y="4866"/>
                      <a:pt x="46778" y="0"/>
                      <a:pt x="26284" y="0"/>
                    </a:cubicBezTo>
                    <a:cubicBezTo>
                      <a:pt x="6515" y="0"/>
                      <a:pt x="0" y="8100"/>
                      <a:pt x="0" y="326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0" name="任意多边形: 形状 519"/>
              <p:cNvSpPr/>
              <p:nvPr/>
            </p:nvSpPr>
            <p:spPr>
              <a:xfrm>
                <a:off x="11526265" y="2400199"/>
                <a:ext cx="90964" cy="115910"/>
              </a:xfrm>
              <a:custGeom>
                <a:avLst/>
                <a:gdLst/>
                <a:ahLst/>
                <a:cxnLst/>
                <a:rect l="0" t="0" r="0" b="0"/>
                <a:pathLst>
                  <a:path w="90964" h="115910">
                    <a:moveTo>
                      <a:pt x="14763" y="44450"/>
                    </a:moveTo>
                    <a:cubicBezTo>
                      <a:pt x="14763" y="68898"/>
                      <a:pt x="10476" y="90329"/>
                      <a:pt x="5238" y="92075"/>
                    </a:cubicBezTo>
                    <a:cubicBezTo>
                      <a:pt x="0" y="93821"/>
                      <a:pt x="17144" y="99898"/>
                      <a:pt x="43338" y="105580"/>
                    </a:cubicBezTo>
                    <a:lnTo>
                      <a:pt x="90963" y="115909"/>
                    </a:lnTo>
                    <a:lnTo>
                      <a:pt x="90963" y="57955"/>
                    </a:lnTo>
                    <a:cubicBezTo>
                      <a:pt x="90963" y="2027"/>
                      <a:pt x="89631" y="0"/>
                      <a:pt x="52863" y="0"/>
                    </a:cubicBezTo>
                    <a:cubicBezTo>
                      <a:pt x="17787" y="0"/>
                      <a:pt x="14763" y="3528"/>
                      <a:pt x="14763"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1" name="任意多边形: 形状 520"/>
              <p:cNvSpPr/>
              <p:nvPr/>
            </p:nvSpPr>
            <p:spPr>
              <a:xfrm>
                <a:off x="5384212" y="2419249"/>
                <a:ext cx="44142" cy="72409"/>
              </a:xfrm>
              <a:custGeom>
                <a:avLst/>
                <a:gdLst/>
                <a:ahLst/>
                <a:cxnLst/>
                <a:rect l="0" t="0" r="0" b="0"/>
                <a:pathLst>
                  <a:path w="44142" h="72409">
                    <a:moveTo>
                      <a:pt x="20365" y="30327"/>
                    </a:moveTo>
                    <a:cubicBezTo>
                      <a:pt x="7287" y="47007"/>
                      <a:pt x="0" y="64067"/>
                      <a:pt x="4170" y="68238"/>
                    </a:cubicBezTo>
                    <a:cubicBezTo>
                      <a:pt x="8341" y="72408"/>
                      <a:pt x="19041" y="58761"/>
                      <a:pt x="27947" y="37910"/>
                    </a:cubicBezTo>
                    <a:lnTo>
                      <a:pt x="4414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2" name="任意多边形: 形状 521"/>
              <p:cNvSpPr/>
              <p:nvPr/>
            </p:nvSpPr>
            <p:spPr>
              <a:xfrm>
                <a:off x="6118813" y="2412899"/>
                <a:ext cx="148561" cy="50801"/>
              </a:xfrm>
              <a:custGeom>
                <a:avLst/>
                <a:gdLst/>
                <a:ahLst/>
                <a:cxnLst/>
                <a:rect l="0" t="0" r="0" b="0"/>
                <a:pathLst>
                  <a:path w="148561" h="50801">
                    <a:moveTo>
                      <a:pt x="27255" y="15240"/>
                    </a:moveTo>
                    <a:cubicBezTo>
                      <a:pt x="0" y="42495"/>
                      <a:pt x="10926" y="50800"/>
                      <a:pt x="74034" y="50800"/>
                    </a:cubicBezTo>
                    <a:cubicBezTo>
                      <a:pt x="125372" y="50800"/>
                      <a:pt x="137197" y="46426"/>
                      <a:pt x="142695" y="25400"/>
                    </a:cubicBezTo>
                    <a:cubicBezTo>
                      <a:pt x="148560" y="2973"/>
                      <a:pt x="143085" y="0"/>
                      <a:pt x="95916" y="0"/>
                    </a:cubicBezTo>
                    <a:cubicBezTo>
                      <a:pt x="66535" y="0"/>
                      <a:pt x="35637" y="6858"/>
                      <a:pt x="27255"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3" name="任意多边形: 形状 522"/>
              <p:cNvSpPr/>
              <p:nvPr/>
            </p:nvSpPr>
            <p:spPr>
              <a:xfrm>
                <a:off x="9141522" y="2405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4" name="任意多边形: 形状 523"/>
              <p:cNvSpPr/>
              <p:nvPr/>
            </p:nvSpPr>
            <p:spPr>
              <a:xfrm>
                <a:off x="9626185" y="24128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5" name="任意多边形: 形状 524"/>
              <p:cNvSpPr/>
              <p:nvPr/>
            </p:nvSpPr>
            <p:spPr>
              <a:xfrm>
                <a:off x="5678333" y="2418706"/>
                <a:ext cx="234354" cy="54211"/>
              </a:xfrm>
              <a:custGeom>
                <a:avLst/>
                <a:gdLst/>
                <a:ahLst/>
                <a:cxnLst/>
                <a:rect l="0" t="0" r="0" b="0"/>
                <a:pathLst>
                  <a:path w="234354" h="54211">
                    <a:moveTo>
                      <a:pt x="52445" y="3423"/>
                    </a:moveTo>
                    <a:cubicBezTo>
                      <a:pt x="31490" y="6406"/>
                      <a:pt x="11773" y="16980"/>
                      <a:pt x="8630" y="26920"/>
                    </a:cubicBezTo>
                    <a:cubicBezTo>
                      <a:pt x="0" y="54210"/>
                      <a:pt x="218012" y="53241"/>
                      <a:pt x="228488" y="25943"/>
                    </a:cubicBezTo>
                    <a:cubicBezTo>
                      <a:pt x="234353" y="10659"/>
                      <a:pt x="221440" y="6014"/>
                      <a:pt x="163172" y="2446"/>
                    </a:cubicBezTo>
                    <a:cubicBezTo>
                      <a:pt x="123227" y="0"/>
                      <a:pt x="73400" y="440"/>
                      <a:pt x="52445" y="34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6" name="任意多边形: 形状 525"/>
              <p:cNvSpPr/>
              <p:nvPr/>
            </p:nvSpPr>
            <p:spPr>
              <a:xfrm>
                <a:off x="5953028" y="24255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7" name="任意多边形: 形状 526"/>
              <p:cNvSpPr/>
              <p:nvPr/>
            </p:nvSpPr>
            <p:spPr>
              <a:xfrm>
                <a:off x="9255028" y="2425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8" name="任意多边形: 形状 527"/>
              <p:cNvSpPr/>
              <p:nvPr/>
            </p:nvSpPr>
            <p:spPr>
              <a:xfrm>
                <a:off x="5568544" y="2428367"/>
                <a:ext cx="92887" cy="48034"/>
              </a:xfrm>
              <a:custGeom>
                <a:avLst/>
                <a:gdLst/>
                <a:ahLst/>
                <a:cxnLst/>
                <a:rect l="0" t="0" r="0" b="0"/>
                <a:pathLst>
                  <a:path w="92887" h="48034">
                    <a:moveTo>
                      <a:pt x="16932" y="23037"/>
                    </a:moveTo>
                    <a:cubicBezTo>
                      <a:pt x="0" y="46161"/>
                      <a:pt x="1072" y="48033"/>
                      <a:pt x="31252" y="48033"/>
                    </a:cubicBezTo>
                    <a:cubicBezTo>
                      <a:pt x="49194" y="48033"/>
                      <a:pt x="70988" y="39460"/>
                      <a:pt x="79684" y="28983"/>
                    </a:cubicBezTo>
                    <a:cubicBezTo>
                      <a:pt x="92886" y="13076"/>
                      <a:pt x="90523" y="8952"/>
                      <a:pt x="65364" y="3987"/>
                    </a:cubicBezTo>
                    <a:cubicBezTo>
                      <a:pt x="45162" y="0"/>
                      <a:pt x="29203" y="6277"/>
                      <a:pt x="16932" y="230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9" name="任意多边形: 形状 528"/>
              <p:cNvSpPr/>
              <p:nvPr/>
            </p:nvSpPr>
            <p:spPr>
              <a:xfrm>
                <a:off x="9343928" y="2426755"/>
                <a:ext cx="93373" cy="33864"/>
              </a:xfrm>
              <a:custGeom>
                <a:avLst/>
                <a:gdLst/>
                <a:ahLst/>
                <a:cxnLst/>
                <a:rect l="0" t="0" r="0" b="0"/>
                <a:pathLst>
                  <a:path w="93373" h="33864">
                    <a:moveTo>
                      <a:pt x="0" y="24244"/>
                    </a:moveTo>
                    <a:cubicBezTo>
                      <a:pt x="0" y="31807"/>
                      <a:pt x="19265" y="33863"/>
                      <a:pt x="47625" y="29328"/>
                    </a:cubicBezTo>
                    <a:cubicBezTo>
                      <a:pt x="92432" y="22163"/>
                      <a:pt x="93372" y="21110"/>
                      <a:pt x="63500" y="11544"/>
                    </a:cubicBezTo>
                    <a:cubicBezTo>
                      <a:pt x="27453" y="0"/>
                      <a:pt x="0" y="5490"/>
                      <a:pt x="0" y="242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0" name="任意多边形: 形状 529"/>
              <p:cNvSpPr/>
              <p:nvPr/>
            </p:nvSpPr>
            <p:spPr>
              <a:xfrm>
                <a:off x="9612526" y="2434481"/>
                <a:ext cx="61603" cy="29219"/>
              </a:xfrm>
              <a:custGeom>
                <a:avLst/>
                <a:gdLst/>
                <a:ahLst/>
                <a:cxnLst/>
                <a:rect l="0" t="0" r="0" b="0"/>
                <a:pathLst>
                  <a:path w="61603" h="29219">
                    <a:moveTo>
                      <a:pt x="4452" y="16518"/>
                    </a:moveTo>
                    <a:cubicBezTo>
                      <a:pt x="0" y="23721"/>
                      <a:pt x="10670" y="29218"/>
                      <a:pt x="29102" y="29218"/>
                    </a:cubicBezTo>
                    <a:cubicBezTo>
                      <a:pt x="46977" y="29218"/>
                      <a:pt x="61602" y="23503"/>
                      <a:pt x="61602" y="16518"/>
                    </a:cubicBezTo>
                    <a:cubicBezTo>
                      <a:pt x="61602" y="0"/>
                      <a:pt x="14661" y="0"/>
                      <a:pt x="4452"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1" name="任意多边形: 形状 530"/>
              <p:cNvSpPr/>
              <p:nvPr/>
            </p:nvSpPr>
            <p:spPr>
              <a:xfrm>
                <a:off x="9821607" y="2438299"/>
                <a:ext cx="81122" cy="33028"/>
              </a:xfrm>
              <a:custGeom>
                <a:avLst/>
                <a:gdLst/>
                <a:ahLst/>
                <a:cxnLst/>
                <a:rect l="0" t="0" r="0" b="0"/>
                <a:pathLst>
                  <a:path w="81122" h="33028">
                    <a:moveTo>
                      <a:pt x="4921" y="6350"/>
                    </a:moveTo>
                    <a:cubicBezTo>
                      <a:pt x="4921" y="9842"/>
                      <a:pt x="3492" y="14098"/>
                      <a:pt x="1746" y="15807"/>
                    </a:cubicBezTo>
                    <a:cubicBezTo>
                      <a:pt x="0" y="17517"/>
                      <a:pt x="17145" y="22563"/>
                      <a:pt x="39846" y="27021"/>
                    </a:cubicBezTo>
                    <a:cubicBezTo>
                      <a:pt x="70424" y="33027"/>
                      <a:pt x="81121" y="30576"/>
                      <a:pt x="81121" y="17564"/>
                    </a:cubicBezTo>
                    <a:cubicBezTo>
                      <a:pt x="81121" y="6515"/>
                      <a:pt x="66989" y="0"/>
                      <a:pt x="43021" y="0"/>
                    </a:cubicBezTo>
                    <a:cubicBezTo>
                      <a:pt x="22066" y="0"/>
                      <a:pt x="4921" y="2858"/>
                      <a:pt x="4921"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2" name="任意多边形: 形状 531"/>
              <p:cNvSpPr/>
              <p:nvPr/>
            </p:nvSpPr>
            <p:spPr>
              <a:xfrm>
                <a:off x="11210828" y="2441223"/>
                <a:ext cx="158021" cy="59741"/>
              </a:xfrm>
              <a:custGeom>
                <a:avLst/>
                <a:gdLst/>
                <a:ahLst/>
                <a:cxnLst/>
                <a:rect l="0" t="0" r="0" b="0"/>
                <a:pathLst>
                  <a:path w="158021" h="59741">
                    <a:moveTo>
                      <a:pt x="9039" y="4971"/>
                    </a:moveTo>
                    <a:cubicBezTo>
                      <a:pt x="4067" y="9943"/>
                      <a:pt x="0" y="24488"/>
                      <a:pt x="0" y="37294"/>
                    </a:cubicBezTo>
                    <a:cubicBezTo>
                      <a:pt x="0" y="58302"/>
                      <a:pt x="7756" y="59740"/>
                      <a:pt x="79375" y="52008"/>
                    </a:cubicBezTo>
                    <a:cubicBezTo>
                      <a:pt x="157735" y="43549"/>
                      <a:pt x="158020" y="43378"/>
                      <a:pt x="101600" y="38640"/>
                    </a:cubicBezTo>
                    <a:cubicBezTo>
                      <a:pt x="70039" y="35989"/>
                      <a:pt x="38546" y="25353"/>
                      <a:pt x="31264" y="14886"/>
                    </a:cubicBezTo>
                    <a:cubicBezTo>
                      <a:pt x="24012" y="4462"/>
                      <a:pt x="14010" y="0"/>
                      <a:pt x="9039" y="4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3" name="任意多边形: 形状 532"/>
              <p:cNvSpPr/>
              <p:nvPr/>
            </p:nvSpPr>
            <p:spPr>
              <a:xfrm>
                <a:off x="6929713" y="2450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4" name="任意多边形: 形状 533"/>
              <p:cNvSpPr/>
              <p:nvPr/>
            </p:nvSpPr>
            <p:spPr>
              <a:xfrm>
                <a:off x="8823228" y="2450999"/>
                <a:ext cx="165101" cy="63501"/>
              </a:xfrm>
              <a:custGeom>
                <a:avLst/>
                <a:gdLst/>
                <a:ahLst/>
                <a:cxnLst/>
                <a:rect l="0" t="0" r="0" b="0"/>
                <a:pathLst>
                  <a:path w="165101" h="63501">
                    <a:moveTo>
                      <a:pt x="13146" y="24565"/>
                    </a:moveTo>
                    <a:cubicBezTo>
                      <a:pt x="5916" y="38076"/>
                      <a:pt x="0" y="52363"/>
                      <a:pt x="0" y="56315"/>
                    </a:cubicBezTo>
                    <a:cubicBezTo>
                      <a:pt x="0" y="60267"/>
                      <a:pt x="37147" y="63500"/>
                      <a:pt x="82550" y="63500"/>
                    </a:cubicBezTo>
                    <a:cubicBezTo>
                      <a:pt x="162137" y="63500"/>
                      <a:pt x="165100" y="62360"/>
                      <a:pt x="165100" y="31750"/>
                    </a:cubicBezTo>
                    <a:cubicBezTo>
                      <a:pt x="165100" y="1757"/>
                      <a:pt x="161260" y="0"/>
                      <a:pt x="95696" y="0"/>
                    </a:cubicBezTo>
                    <a:cubicBezTo>
                      <a:pt x="40078" y="0"/>
                      <a:pt x="23682" y="4879"/>
                      <a:pt x="13146" y="24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5" name="任意多边形: 形状 534"/>
              <p:cNvSpPr/>
              <p:nvPr/>
            </p:nvSpPr>
            <p:spPr>
              <a:xfrm>
                <a:off x="9128822" y="2441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6" name="任意多边形: 形状 535"/>
              <p:cNvSpPr/>
              <p:nvPr/>
            </p:nvSpPr>
            <p:spPr>
              <a:xfrm>
                <a:off x="9471722" y="244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7" name="任意多边形: 形状 536"/>
              <p:cNvSpPr/>
              <p:nvPr/>
            </p:nvSpPr>
            <p:spPr>
              <a:xfrm>
                <a:off x="9727785" y="2450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8" name="任意多边形: 形状 537"/>
              <p:cNvSpPr/>
              <p:nvPr/>
            </p:nvSpPr>
            <p:spPr>
              <a:xfrm>
                <a:off x="5196546" y="2474327"/>
                <a:ext cx="89733" cy="97324"/>
              </a:xfrm>
              <a:custGeom>
                <a:avLst/>
                <a:gdLst/>
                <a:ahLst/>
                <a:cxnLst/>
                <a:rect l="0" t="0" r="0" b="0"/>
                <a:pathLst>
                  <a:path w="89733" h="97324">
                    <a:moveTo>
                      <a:pt x="44866" y="48661"/>
                    </a:moveTo>
                    <a:lnTo>
                      <a:pt x="0" y="97323"/>
                    </a:lnTo>
                    <a:lnTo>
                      <a:pt x="8973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9" name="任意多边形: 形状 538"/>
              <p:cNvSpPr/>
              <p:nvPr/>
            </p:nvSpPr>
            <p:spPr>
              <a:xfrm>
                <a:off x="6436422" y="2456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0" name="任意多边形: 形状 539"/>
              <p:cNvSpPr/>
              <p:nvPr/>
            </p:nvSpPr>
            <p:spPr>
              <a:xfrm>
                <a:off x="10413219" y="2454685"/>
                <a:ext cx="152489" cy="36164"/>
              </a:xfrm>
              <a:custGeom>
                <a:avLst/>
                <a:gdLst/>
                <a:ahLst/>
                <a:cxnLst/>
                <a:rect l="0" t="0" r="0" b="0"/>
                <a:pathLst>
                  <a:path w="152489" h="36164">
                    <a:moveTo>
                      <a:pt x="16559" y="9015"/>
                    </a:moveTo>
                    <a:cubicBezTo>
                      <a:pt x="57670" y="26681"/>
                      <a:pt x="152488" y="36163"/>
                      <a:pt x="143559" y="21715"/>
                    </a:cubicBezTo>
                    <a:cubicBezTo>
                      <a:pt x="139242" y="14730"/>
                      <a:pt x="103186" y="6559"/>
                      <a:pt x="63434" y="3558"/>
                    </a:cubicBezTo>
                    <a:cubicBezTo>
                      <a:pt x="16316" y="0"/>
                      <a:pt x="0" y="1899"/>
                      <a:pt x="16559" y="90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1" name="任意多边形: 形状 540"/>
              <p:cNvSpPr/>
              <p:nvPr/>
            </p:nvSpPr>
            <p:spPr>
              <a:xfrm>
                <a:off x="10588528" y="24636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2" name="任意多边形: 形状 541"/>
              <p:cNvSpPr/>
              <p:nvPr/>
            </p:nvSpPr>
            <p:spPr>
              <a:xfrm>
                <a:off x="10880628" y="24636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3" name="任意多边形: 形状 542"/>
              <p:cNvSpPr/>
              <p:nvPr/>
            </p:nvSpPr>
            <p:spPr>
              <a:xfrm>
                <a:off x="10982228" y="2463699"/>
                <a:ext cx="65464" cy="36933"/>
              </a:xfrm>
              <a:custGeom>
                <a:avLst/>
                <a:gdLst/>
                <a:ahLst/>
                <a:cxnLst/>
                <a:rect l="0" t="0" r="0" b="0"/>
                <a:pathLst>
                  <a:path w="65464" h="36933">
                    <a:moveTo>
                      <a:pt x="0" y="19933"/>
                    </a:moveTo>
                    <a:cubicBezTo>
                      <a:pt x="0" y="34246"/>
                      <a:pt x="5986" y="36932"/>
                      <a:pt x="21230" y="29458"/>
                    </a:cubicBezTo>
                    <a:cubicBezTo>
                      <a:pt x="61680" y="9628"/>
                      <a:pt x="65463" y="0"/>
                      <a:pt x="32808" y="0"/>
                    </a:cubicBezTo>
                    <a:cubicBezTo>
                      <a:pt x="11466" y="0"/>
                      <a:pt x="0" y="6966"/>
                      <a:pt x="0" y="19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4" name="任意多边形: 形状 543"/>
              <p:cNvSpPr/>
              <p:nvPr/>
            </p:nvSpPr>
            <p:spPr>
              <a:xfrm>
                <a:off x="11083828" y="24525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5" name="任意多边形: 形状 544"/>
              <p:cNvSpPr/>
              <p:nvPr/>
            </p:nvSpPr>
            <p:spPr>
              <a:xfrm>
                <a:off x="5770359" y="2473049"/>
                <a:ext cx="177590" cy="13873"/>
              </a:xfrm>
              <a:custGeom>
                <a:avLst/>
                <a:gdLst/>
                <a:ahLst/>
                <a:cxnLst/>
                <a:rect l="0" t="0" r="0" b="0"/>
                <a:pathLst>
                  <a:path w="177590" h="13873">
                    <a:moveTo>
                      <a:pt x="68369" y="4227"/>
                    </a:moveTo>
                    <a:cubicBezTo>
                      <a:pt x="0" y="11748"/>
                      <a:pt x="539" y="11938"/>
                      <a:pt x="93769" y="13176"/>
                    </a:cubicBezTo>
                    <a:cubicBezTo>
                      <a:pt x="146157" y="13872"/>
                      <a:pt x="177589" y="10414"/>
                      <a:pt x="163619" y="5492"/>
                    </a:cubicBezTo>
                    <a:cubicBezTo>
                      <a:pt x="149649" y="569"/>
                      <a:pt x="106786" y="0"/>
                      <a:pt x="68369" y="42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6" name="任意多边形: 形状 545"/>
              <p:cNvSpPr/>
              <p:nvPr/>
            </p:nvSpPr>
            <p:spPr>
              <a:xfrm>
                <a:off x="6252042" y="2469494"/>
                <a:ext cx="667269" cy="67804"/>
              </a:xfrm>
              <a:custGeom>
                <a:avLst/>
                <a:gdLst/>
                <a:ahLst/>
                <a:cxnLst/>
                <a:rect l="0" t="0" r="0" b="0"/>
                <a:pathLst>
                  <a:path w="667269" h="67804">
                    <a:moveTo>
                      <a:pt x="253954" y="15267"/>
                    </a:moveTo>
                    <a:cubicBezTo>
                      <a:pt x="60641" y="30770"/>
                      <a:pt x="0" y="43453"/>
                      <a:pt x="20616" y="64070"/>
                    </a:cubicBezTo>
                    <a:cubicBezTo>
                      <a:pt x="24349" y="67803"/>
                      <a:pt x="115408" y="62203"/>
                      <a:pt x="222970" y="51627"/>
                    </a:cubicBezTo>
                    <a:cubicBezTo>
                      <a:pt x="330531" y="41050"/>
                      <a:pt x="467842" y="35233"/>
                      <a:pt x="528106" y="38701"/>
                    </a:cubicBezTo>
                    <a:cubicBezTo>
                      <a:pt x="615608" y="43736"/>
                      <a:pt x="640860" y="41169"/>
                      <a:pt x="653486" y="25956"/>
                    </a:cubicBezTo>
                    <a:cubicBezTo>
                      <a:pt x="667268" y="9349"/>
                      <a:pt x="656474" y="6335"/>
                      <a:pt x="569316" y="2450"/>
                    </a:cubicBezTo>
                    <a:cubicBezTo>
                      <a:pt x="514327" y="0"/>
                      <a:pt x="372414" y="5767"/>
                      <a:pt x="253954" y="152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7" name="任意多边形: 形状 546"/>
              <p:cNvSpPr/>
              <p:nvPr/>
            </p:nvSpPr>
            <p:spPr>
              <a:xfrm>
                <a:off x="8471873" y="2477323"/>
                <a:ext cx="44438" cy="90894"/>
              </a:xfrm>
              <a:custGeom>
                <a:avLst/>
                <a:gdLst/>
                <a:ahLst/>
                <a:cxnLst/>
                <a:rect l="0" t="0" r="0" b="0"/>
                <a:pathLst>
                  <a:path w="44438" h="90894">
                    <a:moveTo>
                      <a:pt x="22623" y="38424"/>
                    </a:moveTo>
                    <a:cubicBezTo>
                      <a:pt x="14831" y="60778"/>
                      <a:pt x="6000" y="82501"/>
                      <a:pt x="3000" y="86697"/>
                    </a:cubicBezTo>
                    <a:cubicBezTo>
                      <a:pt x="0" y="90893"/>
                      <a:pt x="8595" y="74824"/>
                      <a:pt x="22101" y="50986"/>
                    </a:cubicBezTo>
                    <a:cubicBezTo>
                      <a:pt x="35606" y="27148"/>
                      <a:pt x="44437" y="5425"/>
                      <a:pt x="41724" y="2713"/>
                    </a:cubicBezTo>
                    <a:cubicBezTo>
                      <a:pt x="39011" y="0"/>
                      <a:pt x="30416" y="16070"/>
                      <a:pt x="22623" y="384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8" name="任意多边形: 形状 547"/>
              <p:cNvSpPr/>
              <p:nvPr/>
            </p:nvSpPr>
            <p:spPr>
              <a:xfrm>
                <a:off x="9013728" y="2476399"/>
                <a:ext cx="177801" cy="61440"/>
              </a:xfrm>
              <a:custGeom>
                <a:avLst/>
                <a:gdLst/>
                <a:ahLst/>
                <a:cxnLst/>
                <a:rect l="0" t="0" r="0" b="0"/>
                <a:pathLst>
                  <a:path w="177801" h="61440">
                    <a:moveTo>
                      <a:pt x="0" y="30416"/>
                    </a:moveTo>
                    <a:cubicBezTo>
                      <a:pt x="0" y="56643"/>
                      <a:pt x="5685" y="60578"/>
                      <a:pt x="41275" y="58991"/>
                    </a:cubicBezTo>
                    <a:cubicBezTo>
                      <a:pt x="63976" y="57978"/>
                      <a:pt x="103981" y="58217"/>
                      <a:pt x="130175" y="59520"/>
                    </a:cubicBezTo>
                    <a:cubicBezTo>
                      <a:pt x="168719" y="61439"/>
                      <a:pt x="177800" y="57460"/>
                      <a:pt x="177800" y="38654"/>
                    </a:cubicBezTo>
                    <a:cubicBezTo>
                      <a:pt x="177800" y="8635"/>
                      <a:pt x="153454" y="0"/>
                      <a:pt x="68811" y="0"/>
                    </a:cubicBezTo>
                    <a:cubicBezTo>
                      <a:pt x="4684" y="0"/>
                      <a:pt x="0" y="2070"/>
                      <a:pt x="0" y="304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9" name="任意多边形: 形状 548"/>
              <p:cNvSpPr/>
              <p:nvPr/>
            </p:nvSpPr>
            <p:spPr>
              <a:xfrm>
                <a:off x="10678222" y="246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0" name="任意多边形: 形状 549"/>
              <p:cNvSpPr/>
              <p:nvPr/>
            </p:nvSpPr>
            <p:spPr>
              <a:xfrm>
                <a:off x="11397482" y="2470492"/>
                <a:ext cx="67181" cy="29746"/>
              </a:xfrm>
              <a:custGeom>
                <a:avLst/>
                <a:gdLst/>
                <a:ahLst/>
                <a:cxnLst/>
                <a:rect l="0" t="0" r="0" b="0"/>
                <a:pathLst>
                  <a:path w="67181" h="29746">
                    <a:moveTo>
                      <a:pt x="22896" y="6718"/>
                    </a:moveTo>
                    <a:cubicBezTo>
                      <a:pt x="0" y="15826"/>
                      <a:pt x="1042" y="17536"/>
                      <a:pt x="33479" y="24064"/>
                    </a:cubicBezTo>
                    <a:cubicBezTo>
                      <a:pt x="61702" y="29745"/>
                      <a:pt x="67180" y="27566"/>
                      <a:pt x="58879" y="13961"/>
                    </a:cubicBezTo>
                    <a:cubicBezTo>
                      <a:pt x="51842" y="2427"/>
                      <a:pt x="39785" y="0"/>
                      <a:pt x="22896" y="67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1" name="任意多边形: 形状 550"/>
              <p:cNvSpPr/>
              <p:nvPr/>
            </p:nvSpPr>
            <p:spPr>
              <a:xfrm>
                <a:off x="6920096" y="2482749"/>
                <a:ext cx="184478" cy="33052"/>
              </a:xfrm>
              <a:custGeom>
                <a:avLst/>
                <a:gdLst/>
                <a:ahLst/>
                <a:cxnLst/>
                <a:rect l="0" t="0" r="0" b="0"/>
                <a:pathLst>
                  <a:path w="184478" h="33052">
                    <a:moveTo>
                      <a:pt x="4498" y="14791"/>
                    </a:moveTo>
                    <a:cubicBezTo>
                      <a:pt x="12317" y="33051"/>
                      <a:pt x="165506" y="31266"/>
                      <a:pt x="178642" y="12763"/>
                    </a:cubicBezTo>
                    <a:cubicBezTo>
                      <a:pt x="184477" y="4543"/>
                      <a:pt x="153965" y="0"/>
                      <a:pt x="92932" y="0"/>
                    </a:cubicBezTo>
                    <a:cubicBezTo>
                      <a:pt x="25660" y="0"/>
                      <a:pt x="0" y="4292"/>
                      <a:pt x="4498" y="147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2" name="任意多边形: 形状 551"/>
              <p:cNvSpPr/>
              <p:nvPr/>
            </p:nvSpPr>
            <p:spPr>
              <a:xfrm>
                <a:off x="8531128" y="2487086"/>
                <a:ext cx="251056" cy="49671"/>
              </a:xfrm>
              <a:custGeom>
                <a:avLst/>
                <a:gdLst/>
                <a:ahLst/>
                <a:cxnLst/>
                <a:rect l="0" t="0" r="0" b="0"/>
                <a:pathLst>
                  <a:path w="251056" h="49671">
                    <a:moveTo>
                      <a:pt x="0" y="24273"/>
                    </a:moveTo>
                    <a:cubicBezTo>
                      <a:pt x="0" y="47819"/>
                      <a:pt x="8251" y="49670"/>
                      <a:pt x="111125" y="49207"/>
                    </a:cubicBezTo>
                    <a:cubicBezTo>
                      <a:pt x="176477" y="48912"/>
                      <a:pt x="226093" y="43013"/>
                      <a:pt x="231580" y="34885"/>
                    </a:cubicBezTo>
                    <a:cubicBezTo>
                      <a:pt x="236713" y="27284"/>
                      <a:pt x="243856" y="19635"/>
                      <a:pt x="247455" y="17889"/>
                    </a:cubicBezTo>
                    <a:cubicBezTo>
                      <a:pt x="251055" y="16143"/>
                      <a:pt x="214709" y="14714"/>
                      <a:pt x="166688" y="14714"/>
                    </a:cubicBezTo>
                    <a:cubicBezTo>
                      <a:pt x="118666" y="14714"/>
                      <a:pt x="61516" y="11142"/>
                      <a:pt x="39688" y="6777"/>
                    </a:cubicBezTo>
                    <a:cubicBezTo>
                      <a:pt x="5807" y="0"/>
                      <a:pt x="0" y="2560"/>
                      <a:pt x="0" y="242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3" name="任意多边形: 形状 552"/>
              <p:cNvSpPr/>
              <p:nvPr/>
            </p:nvSpPr>
            <p:spPr>
              <a:xfrm>
                <a:off x="9255028" y="2489099"/>
                <a:ext cx="292101" cy="53610"/>
              </a:xfrm>
              <a:custGeom>
                <a:avLst/>
                <a:gdLst/>
                <a:ahLst/>
                <a:cxnLst/>
                <a:rect l="0" t="0" r="0" b="0"/>
                <a:pathLst>
                  <a:path w="292101" h="53610">
                    <a:moveTo>
                      <a:pt x="0" y="27126"/>
                    </a:moveTo>
                    <a:cubicBezTo>
                      <a:pt x="0" y="52091"/>
                      <a:pt x="4696" y="53609"/>
                      <a:pt x="58923" y="46176"/>
                    </a:cubicBezTo>
                    <a:cubicBezTo>
                      <a:pt x="91330" y="41734"/>
                      <a:pt x="157052" y="38100"/>
                      <a:pt x="204973" y="38100"/>
                    </a:cubicBezTo>
                    <a:cubicBezTo>
                      <a:pt x="273952" y="38100"/>
                      <a:pt x="292100" y="34132"/>
                      <a:pt x="292100" y="19050"/>
                    </a:cubicBezTo>
                    <a:cubicBezTo>
                      <a:pt x="292100" y="3221"/>
                      <a:pt x="267405" y="0"/>
                      <a:pt x="146050" y="0"/>
                    </a:cubicBezTo>
                    <a:cubicBezTo>
                      <a:pt x="5369" y="0"/>
                      <a:pt x="0" y="997"/>
                      <a:pt x="0" y="271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4" name="任意多边形: 形状 553"/>
              <p:cNvSpPr/>
              <p:nvPr/>
            </p:nvSpPr>
            <p:spPr>
              <a:xfrm>
                <a:off x="9610628" y="2482856"/>
                <a:ext cx="318829" cy="54897"/>
              </a:xfrm>
              <a:custGeom>
                <a:avLst/>
                <a:gdLst/>
                <a:ahLst/>
                <a:cxnLst/>
                <a:rect l="0" t="0" r="0" b="0"/>
                <a:pathLst>
                  <a:path w="318829" h="54897">
                    <a:moveTo>
                      <a:pt x="0" y="24523"/>
                    </a:moveTo>
                    <a:cubicBezTo>
                      <a:pt x="0" y="41001"/>
                      <a:pt x="13386" y="43344"/>
                      <a:pt x="79375" y="38421"/>
                    </a:cubicBezTo>
                    <a:cubicBezTo>
                      <a:pt x="123031" y="35164"/>
                      <a:pt x="194802" y="37576"/>
                      <a:pt x="238865" y="43781"/>
                    </a:cubicBezTo>
                    <a:cubicBezTo>
                      <a:pt x="317806" y="54896"/>
                      <a:pt x="318828" y="54657"/>
                      <a:pt x="308564" y="27477"/>
                    </a:cubicBezTo>
                    <a:cubicBezTo>
                      <a:pt x="298611" y="1123"/>
                      <a:pt x="291499" y="0"/>
                      <a:pt x="149073" y="2298"/>
                    </a:cubicBezTo>
                    <a:cubicBezTo>
                      <a:pt x="23484" y="4324"/>
                      <a:pt x="0" y="7825"/>
                      <a:pt x="0" y="245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5" name="任意多边形: 形状 554"/>
              <p:cNvSpPr/>
              <p:nvPr/>
            </p:nvSpPr>
            <p:spPr>
              <a:xfrm>
                <a:off x="9991628" y="2491344"/>
                <a:ext cx="355601" cy="48556"/>
              </a:xfrm>
              <a:custGeom>
                <a:avLst/>
                <a:gdLst/>
                <a:ahLst/>
                <a:cxnLst/>
                <a:rect l="0" t="0" r="0" b="0"/>
                <a:pathLst>
                  <a:path w="355601" h="48556">
                    <a:moveTo>
                      <a:pt x="8861" y="5827"/>
                    </a:moveTo>
                    <a:cubicBezTo>
                      <a:pt x="3987" y="10701"/>
                      <a:pt x="0" y="22308"/>
                      <a:pt x="0" y="31622"/>
                    </a:cubicBezTo>
                    <a:cubicBezTo>
                      <a:pt x="0" y="44926"/>
                      <a:pt x="38100" y="48555"/>
                      <a:pt x="177800" y="48555"/>
                    </a:cubicBezTo>
                    <a:cubicBezTo>
                      <a:pt x="327378" y="48555"/>
                      <a:pt x="355600" y="45531"/>
                      <a:pt x="355600" y="29505"/>
                    </a:cubicBezTo>
                    <a:cubicBezTo>
                      <a:pt x="355600" y="13637"/>
                      <a:pt x="330315" y="10455"/>
                      <a:pt x="204239" y="10455"/>
                    </a:cubicBezTo>
                    <a:cubicBezTo>
                      <a:pt x="120990"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6" name="任意多边形: 形状 555"/>
              <p:cNvSpPr/>
              <p:nvPr/>
            </p:nvSpPr>
            <p:spPr>
              <a:xfrm>
                <a:off x="11824839" y="2489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7" name="任意多边形: 形状 556"/>
              <p:cNvSpPr/>
              <p:nvPr/>
            </p:nvSpPr>
            <p:spPr>
              <a:xfrm>
                <a:off x="5330728" y="2498066"/>
                <a:ext cx="36068" cy="29134"/>
              </a:xfrm>
              <a:custGeom>
                <a:avLst/>
                <a:gdLst/>
                <a:ahLst/>
                <a:cxnLst/>
                <a:rect l="0" t="0" r="0" b="0"/>
                <a:pathLst>
                  <a:path w="36068" h="29134">
                    <a:moveTo>
                      <a:pt x="0" y="16433"/>
                    </a:moveTo>
                    <a:cubicBezTo>
                      <a:pt x="0" y="23418"/>
                      <a:pt x="8910" y="29133"/>
                      <a:pt x="19800" y="29133"/>
                    </a:cubicBezTo>
                    <a:cubicBezTo>
                      <a:pt x="30689" y="29133"/>
                      <a:pt x="36067" y="23418"/>
                      <a:pt x="31750" y="16433"/>
                    </a:cubicBezTo>
                    <a:cubicBezTo>
                      <a:pt x="21594" y="0"/>
                      <a:pt x="0" y="0"/>
                      <a:pt x="0"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8" name="任意多边形: 形状 557"/>
              <p:cNvSpPr/>
              <p:nvPr/>
            </p:nvSpPr>
            <p:spPr>
              <a:xfrm>
                <a:off x="5421661" y="25017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9" name="任意多边形: 形状 558"/>
              <p:cNvSpPr/>
              <p:nvPr/>
            </p:nvSpPr>
            <p:spPr>
              <a:xfrm>
                <a:off x="5510045" y="2501799"/>
                <a:ext cx="106331" cy="39057"/>
              </a:xfrm>
              <a:custGeom>
                <a:avLst/>
                <a:gdLst/>
                <a:ahLst/>
                <a:cxnLst/>
                <a:rect l="0" t="0" r="0" b="0"/>
                <a:pathLst>
                  <a:path w="106331" h="39057">
                    <a:moveTo>
                      <a:pt x="19650" y="8467"/>
                    </a:moveTo>
                    <a:cubicBezTo>
                      <a:pt x="0" y="28116"/>
                      <a:pt x="13330" y="39056"/>
                      <a:pt x="45130" y="29380"/>
                    </a:cubicBezTo>
                    <a:cubicBezTo>
                      <a:pt x="97077" y="13573"/>
                      <a:pt x="106330" y="0"/>
                      <a:pt x="65158" y="0"/>
                    </a:cubicBezTo>
                    <a:cubicBezTo>
                      <a:pt x="44785" y="0"/>
                      <a:pt x="24306" y="3810"/>
                      <a:pt x="1965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0" name="任意多边形: 形状 559"/>
              <p:cNvSpPr/>
              <p:nvPr/>
            </p:nvSpPr>
            <p:spPr>
              <a:xfrm>
                <a:off x="5663786" y="2501799"/>
                <a:ext cx="71756" cy="5081"/>
              </a:xfrm>
              <a:custGeom>
                <a:avLst/>
                <a:gdLst/>
                <a:ahLst/>
                <a:cxnLst/>
                <a:rect l="0" t="0" r="0" b="0"/>
                <a:pathLst>
                  <a:path w="71756" h="5081">
                    <a:moveTo>
                      <a:pt x="41592" y="5080"/>
                    </a:moveTo>
                    <a:cubicBezTo>
                      <a:pt x="66039" y="5080"/>
                      <a:pt x="71755" y="3937"/>
                      <a:pt x="54292" y="2540"/>
                    </a:cubicBezTo>
                    <a:cubicBezTo>
                      <a:pt x="36830" y="1143"/>
                      <a:pt x="19684" y="0"/>
                      <a:pt x="16192" y="0"/>
                    </a:cubicBezTo>
                    <a:cubicBezTo>
                      <a:pt x="12700" y="0"/>
                      <a:pt x="6984" y="1143"/>
                      <a:pt x="3492" y="2540"/>
                    </a:cubicBezTo>
                    <a:cubicBezTo>
                      <a:pt x="0" y="3937"/>
                      <a:pt x="17145" y="5080"/>
                      <a:pt x="41592"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1" name="任意多边形: 形状 560"/>
              <p:cNvSpPr/>
              <p:nvPr/>
            </p:nvSpPr>
            <p:spPr>
              <a:xfrm>
                <a:off x="6088938" y="2495532"/>
                <a:ext cx="147752" cy="57069"/>
              </a:xfrm>
              <a:custGeom>
                <a:avLst/>
                <a:gdLst/>
                <a:ahLst/>
                <a:cxnLst/>
                <a:rect l="0" t="0" r="0" b="0"/>
                <a:pathLst>
                  <a:path w="147752" h="57069">
                    <a:moveTo>
                      <a:pt x="23377" y="31074"/>
                    </a:moveTo>
                    <a:cubicBezTo>
                      <a:pt x="0" y="56907"/>
                      <a:pt x="215" y="57068"/>
                      <a:pt x="58065" y="57068"/>
                    </a:cubicBezTo>
                    <a:cubicBezTo>
                      <a:pt x="105226" y="57068"/>
                      <a:pt x="119311" y="51644"/>
                      <a:pt x="132268" y="28493"/>
                    </a:cubicBezTo>
                    <a:cubicBezTo>
                      <a:pt x="147751" y="828"/>
                      <a:pt x="146647" y="0"/>
                      <a:pt x="97581" y="2499"/>
                    </a:cubicBezTo>
                    <a:cubicBezTo>
                      <a:pt x="65103" y="4154"/>
                      <a:pt x="38452" y="14417"/>
                      <a:pt x="23377" y="31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2" name="任意多边形: 形状 561"/>
              <p:cNvSpPr/>
              <p:nvPr/>
            </p:nvSpPr>
            <p:spPr>
              <a:xfrm>
                <a:off x="7102854" y="2491306"/>
                <a:ext cx="1388056" cy="60795"/>
              </a:xfrm>
              <a:custGeom>
                <a:avLst/>
                <a:gdLst/>
                <a:ahLst/>
                <a:cxnLst/>
                <a:rect l="0" t="0" r="0" b="0"/>
                <a:pathLst>
                  <a:path w="1388056" h="60795">
                    <a:moveTo>
                      <a:pt x="767874" y="11379"/>
                    </a:moveTo>
                    <a:cubicBezTo>
                      <a:pt x="375162" y="24079"/>
                      <a:pt x="19057" y="43877"/>
                      <a:pt x="9385" y="53548"/>
                    </a:cubicBezTo>
                    <a:cubicBezTo>
                      <a:pt x="5126" y="57808"/>
                      <a:pt x="1164" y="60794"/>
                      <a:pt x="582" y="60185"/>
                    </a:cubicBezTo>
                    <a:cubicBezTo>
                      <a:pt x="0" y="59575"/>
                      <a:pt x="305262" y="53590"/>
                      <a:pt x="678941" y="46883"/>
                    </a:cubicBezTo>
                    <a:cubicBezTo>
                      <a:pt x="1074723" y="39780"/>
                      <a:pt x="1363408" y="29638"/>
                      <a:pt x="1370456" y="22591"/>
                    </a:cubicBezTo>
                    <a:cubicBezTo>
                      <a:pt x="1388055" y="4992"/>
                      <a:pt x="1119757" y="0"/>
                      <a:pt x="767874" y="113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3" name="任意多边形: 形状 562"/>
              <p:cNvSpPr/>
              <p:nvPr/>
            </p:nvSpPr>
            <p:spPr>
              <a:xfrm>
                <a:off x="10398028" y="2496013"/>
                <a:ext cx="355601" cy="56587"/>
              </a:xfrm>
              <a:custGeom>
                <a:avLst/>
                <a:gdLst/>
                <a:ahLst/>
                <a:cxnLst/>
                <a:rect l="0" t="0" r="0" b="0"/>
                <a:pathLst>
                  <a:path w="355601" h="56587">
                    <a:moveTo>
                      <a:pt x="0" y="23477"/>
                    </a:moveTo>
                    <a:cubicBezTo>
                      <a:pt x="0" y="51568"/>
                      <a:pt x="29995" y="56586"/>
                      <a:pt x="197889" y="56586"/>
                    </a:cubicBezTo>
                    <a:cubicBezTo>
                      <a:pt x="322010" y="56586"/>
                      <a:pt x="355600" y="52926"/>
                      <a:pt x="355600" y="39399"/>
                    </a:cubicBezTo>
                    <a:cubicBezTo>
                      <a:pt x="355600" y="27164"/>
                      <a:pt x="327608" y="19847"/>
                      <a:pt x="258434" y="13999"/>
                    </a:cubicBezTo>
                    <a:cubicBezTo>
                      <a:pt x="92824" y="0"/>
                      <a:pt x="0" y="3405"/>
                      <a:pt x="0" y="23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4" name="任意多边形: 形状 563"/>
              <p:cNvSpPr/>
              <p:nvPr/>
            </p:nvSpPr>
            <p:spPr>
              <a:xfrm>
                <a:off x="10804428" y="25144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5" name="任意多边形: 形状 564"/>
              <p:cNvSpPr/>
              <p:nvPr/>
            </p:nvSpPr>
            <p:spPr>
              <a:xfrm>
                <a:off x="5038211" y="2556409"/>
                <a:ext cx="137820" cy="172792"/>
              </a:xfrm>
              <a:custGeom>
                <a:avLst/>
                <a:gdLst/>
                <a:ahLst/>
                <a:cxnLst/>
                <a:rect l="0" t="0" r="0" b="0"/>
                <a:pathLst>
                  <a:path w="137820" h="172792">
                    <a:moveTo>
                      <a:pt x="111689" y="27940"/>
                    </a:moveTo>
                    <a:cubicBezTo>
                      <a:pt x="85558" y="55880"/>
                      <a:pt x="45546" y="106045"/>
                      <a:pt x="22773" y="139418"/>
                    </a:cubicBezTo>
                    <a:cubicBezTo>
                      <a:pt x="0" y="172791"/>
                      <a:pt x="21379" y="149931"/>
                      <a:pt x="70283" y="88618"/>
                    </a:cubicBezTo>
                    <a:cubicBezTo>
                      <a:pt x="119186" y="27305"/>
                      <a:pt x="137819" y="0"/>
                      <a:pt x="111689" y="27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6" name="任意多边形: 形状 565"/>
              <p:cNvSpPr/>
              <p:nvPr/>
            </p:nvSpPr>
            <p:spPr>
              <a:xfrm>
                <a:off x="5358198" y="2530350"/>
                <a:ext cx="60204" cy="28937"/>
              </a:xfrm>
              <a:custGeom>
                <a:avLst/>
                <a:gdLst/>
                <a:ahLst/>
                <a:cxnLst/>
                <a:rect l="0" t="0" r="0" b="0"/>
                <a:pathLst>
                  <a:path w="60204" h="28937">
                    <a:moveTo>
                      <a:pt x="10827" y="15662"/>
                    </a:moveTo>
                    <a:cubicBezTo>
                      <a:pt x="0" y="28708"/>
                      <a:pt x="4226" y="28936"/>
                      <a:pt x="32585" y="16836"/>
                    </a:cubicBezTo>
                    <a:cubicBezTo>
                      <a:pt x="55525" y="7049"/>
                      <a:pt x="60203" y="1411"/>
                      <a:pt x="46022" y="646"/>
                    </a:cubicBezTo>
                    <a:cubicBezTo>
                      <a:pt x="34055" y="0"/>
                      <a:pt x="18218" y="6758"/>
                      <a:pt x="10827" y="156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7" name="任意多边形: 形状 566"/>
              <p:cNvSpPr/>
              <p:nvPr/>
            </p:nvSpPr>
            <p:spPr>
              <a:xfrm>
                <a:off x="5907028" y="2520038"/>
                <a:ext cx="144394" cy="49359"/>
              </a:xfrm>
              <a:custGeom>
                <a:avLst/>
                <a:gdLst/>
                <a:ahLst/>
                <a:cxnLst/>
                <a:rect l="0" t="0" r="0" b="0"/>
                <a:pathLst>
                  <a:path w="144394" h="49359">
                    <a:moveTo>
                      <a:pt x="42825" y="9775"/>
                    </a:moveTo>
                    <a:cubicBezTo>
                      <a:pt x="0" y="32615"/>
                      <a:pt x="17898" y="49358"/>
                      <a:pt x="68225" y="33535"/>
                    </a:cubicBezTo>
                    <a:cubicBezTo>
                      <a:pt x="94419" y="25300"/>
                      <a:pt x="124137" y="15997"/>
                      <a:pt x="134265" y="12862"/>
                    </a:cubicBezTo>
                    <a:cubicBezTo>
                      <a:pt x="144393" y="9727"/>
                      <a:pt x="132963" y="5083"/>
                      <a:pt x="108865" y="2542"/>
                    </a:cubicBezTo>
                    <a:cubicBezTo>
                      <a:pt x="84767" y="0"/>
                      <a:pt x="55049" y="3255"/>
                      <a:pt x="42825" y="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8" name="任意多边形: 形状 567"/>
              <p:cNvSpPr/>
              <p:nvPr/>
            </p:nvSpPr>
            <p:spPr>
              <a:xfrm>
                <a:off x="11510135" y="2523495"/>
                <a:ext cx="195994" cy="56279"/>
              </a:xfrm>
              <a:custGeom>
                <a:avLst/>
                <a:gdLst/>
                <a:ahLst/>
                <a:cxnLst/>
                <a:rect l="0" t="0" r="0" b="0"/>
                <a:pathLst>
                  <a:path w="195994" h="56279">
                    <a:moveTo>
                      <a:pt x="12004" y="16143"/>
                    </a:moveTo>
                    <a:cubicBezTo>
                      <a:pt x="7025" y="24201"/>
                      <a:pt x="2093" y="29930"/>
                      <a:pt x="1046" y="28875"/>
                    </a:cubicBezTo>
                    <a:cubicBezTo>
                      <a:pt x="0" y="27820"/>
                      <a:pt x="43434" y="33893"/>
                      <a:pt x="97568" y="42371"/>
                    </a:cubicBezTo>
                    <a:cubicBezTo>
                      <a:pt x="186367" y="56278"/>
                      <a:pt x="195993" y="55762"/>
                      <a:pt x="195993" y="37095"/>
                    </a:cubicBezTo>
                    <a:cubicBezTo>
                      <a:pt x="195993" y="21429"/>
                      <a:pt x="179799" y="14820"/>
                      <a:pt x="129318" y="9881"/>
                    </a:cubicBezTo>
                    <a:cubicBezTo>
                      <a:pt x="28327" y="0"/>
                      <a:pt x="21765" y="350"/>
                      <a:pt x="12004" y="161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9" name="任意多边形: 形状 568"/>
              <p:cNvSpPr/>
              <p:nvPr/>
            </p:nvSpPr>
            <p:spPr>
              <a:xfrm>
                <a:off x="5739969" y="2531612"/>
                <a:ext cx="137727" cy="46389"/>
              </a:xfrm>
              <a:custGeom>
                <a:avLst/>
                <a:gdLst/>
                <a:ahLst/>
                <a:cxnLst/>
                <a:rect l="0" t="0" r="0" b="0"/>
                <a:pathLst>
                  <a:path w="137727" h="46389">
                    <a:moveTo>
                      <a:pt x="19384" y="10349"/>
                    </a:moveTo>
                    <a:cubicBezTo>
                      <a:pt x="0" y="36307"/>
                      <a:pt x="11111" y="46388"/>
                      <a:pt x="59104" y="46388"/>
                    </a:cubicBezTo>
                    <a:cubicBezTo>
                      <a:pt x="87384" y="46388"/>
                      <a:pt x="115080" y="38278"/>
                      <a:pt x="124159" y="27338"/>
                    </a:cubicBezTo>
                    <a:cubicBezTo>
                      <a:pt x="137726" y="10991"/>
                      <a:pt x="132091" y="7529"/>
                      <a:pt x="84439" y="2941"/>
                    </a:cubicBezTo>
                    <a:cubicBezTo>
                      <a:pt x="53897" y="0"/>
                      <a:pt x="24623" y="3333"/>
                      <a:pt x="19384"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0" name="任意多边形: 形状 569"/>
              <p:cNvSpPr/>
              <p:nvPr/>
            </p:nvSpPr>
            <p:spPr>
              <a:xfrm>
                <a:off x="6648136" y="2529444"/>
                <a:ext cx="444771" cy="47016"/>
              </a:xfrm>
              <a:custGeom>
                <a:avLst/>
                <a:gdLst/>
                <a:ahLst/>
                <a:cxnLst/>
                <a:rect l="0" t="0" r="0" b="0"/>
                <a:pathLst>
                  <a:path w="444771" h="47016">
                    <a:moveTo>
                      <a:pt x="114517" y="13555"/>
                    </a:moveTo>
                    <a:cubicBezTo>
                      <a:pt x="60383" y="19400"/>
                      <a:pt x="13234" y="28238"/>
                      <a:pt x="9740" y="33195"/>
                    </a:cubicBezTo>
                    <a:cubicBezTo>
                      <a:pt x="0" y="47015"/>
                      <a:pt x="414124" y="36603"/>
                      <a:pt x="428050" y="22678"/>
                    </a:cubicBezTo>
                    <a:cubicBezTo>
                      <a:pt x="444770" y="5958"/>
                      <a:pt x="240035" y="0"/>
                      <a:pt x="114517" y="135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1" name="任意多边形: 形状 570"/>
              <p:cNvSpPr/>
              <p:nvPr/>
            </p:nvSpPr>
            <p:spPr>
              <a:xfrm>
                <a:off x="9458228" y="2534971"/>
                <a:ext cx="317501" cy="157329"/>
              </a:xfrm>
              <a:custGeom>
                <a:avLst/>
                <a:gdLst/>
                <a:ahLst/>
                <a:cxnLst/>
                <a:rect l="0" t="0" r="0" b="0"/>
                <a:pathLst>
                  <a:path w="317501" h="157329">
                    <a:moveTo>
                      <a:pt x="165100" y="1739"/>
                    </a:moveTo>
                    <a:cubicBezTo>
                      <a:pt x="12376" y="5741"/>
                      <a:pt x="0" y="12662"/>
                      <a:pt x="0" y="94070"/>
                    </a:cubicBezTo>
                    <a:lnTo>
                      <a:pt x="0" y="157328"/>
                    </a:lnTo>
                    <a:lnTo>
                      <a:pt x="317500" y="157328"/>
                    </a:lnTo>
                    <a:lnTo>
                      <a:pt x="317500" y="88228"/>
                    </a:lnTo>
                    <a:cubicBezTo>
                      <a:pt x="317500" y="46893"/>
                      <a:pt x="311121" y="14999"/>
                      <a:pt x="301625" y="8853"/>
                    </a:cubicBezTo>
                    <a:cubicBezTo>
                      <a:pt x="292894" y="3202"/>
                      <a:pt x="231457" y="0"/>
                      <a:pt x="165100" y="17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2" name="任意多边形: 形状 571"/>
              <p:cNvSpPr/>
              <p:nvPr/>
            </p:nvSpPr>
            <p:spPr>
              <a:xfrm>
                <a:off x="11769628" y="2539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3" name="任意多边形: 形状 572"/>
              <p:cNvSpPr/>
              <p:nvPr/>
            </p:nvSpPr>
            <p:spPr>
              <a:xfrm>
                <a:off x="5255322" y="2545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4" name="任意多边形: 形状 573"/>
              <p:cNvSpPr/>
              <p:nvPr/>
            </p:nvSpPr>
            <p:spPr>
              <a:xfrm>
                <a:off x="5660928" y="2552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5" name="任意多边形: 形状 574"/>
              <p:cNvSpPr/>
              <p:nvPr/>
            </p:nvSpPr>
            <p:spPr>
              <a:xfrm>
                <a:off x="6410068" y="2543178"/>
                <a:ext cx="203361" cy="47704"/>
              </a:xfrm>
              <a:custGeom>
                <a:avLst/>
                <a:gdLst/>
                <a:ahLst/>
                <a:cxnLst/>
                <a:rect l="0" t="0" r="0" b="0"/>
                <a:pathLst>
                  <a:path w="203361" h="47704">
                    <a:moveTo>
                      <a:pt x="19891" y="31277"/>
                    </a:moveTo>
                    <a:cubicBezTo>
                      <a:pt x="16024" y="41355"/>
                      <a:pt x="9999" y="47703"/>
                      <a:pt x="6502" y="45386"/>
                    </a:cubicBezTo>
                    <a:cubicBezTo>
                      <a:pt x="0" y="41076"/>
                      <a:pt x="105586" y="33732"/>
                      <a:pt x="168435" y="34121"/>
                    </a:cubicBezTo>
                    <a:cubicBezTo>
                      <a:pt x="187644" y="34241"/>
                      <a:pt x="203360" y="28525"/>
                      <a:pt x="203360" y="21420"/>
                    </a:cubicBezTo>
                    <a:cubicBezTo>
                      <a:pt x="203360" y="0"/>
                      <a:pt x="28284" y="9406"/>
                      <a:pt x="19891" y="3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6" name="任意多边形: 形状 575"/>
              <p:cNvSpPr/>
              <p:nvPr/>
            </p:nvSpPr>
            <p:spPr>
              <a:xfrm>
                <a:off x="9093383" y="2552599"/>
                <a:ext cx="339446" cy="168024"/>
              </a:xfrm>
              <a:custGeom>
                <a:avLst/>
                <a:gdLst/>
                <a:ahLst/>
                <a:cxnLst/>
                <a:rect l="0" t="0" r="0" b="0"/>
                <a:pathLst>
                  <a:path w="339446" h="168024">
                    <a:moveTo>
                      <a:pt x="34356" y="53975"/>
                    </a:moveTo>
                    <a:cubicBezTo>
                      <a:pt x="3621" y="168023"/>
                      <a:pt x="0" y="165100"/>
                      <a:pt x="172008" y="165100"/>
                    </a:cubicBezTo>
                    <a:lnTo>
                      <a:pt x="323782" y="165100"/>
                    </a:lnTo>
                    <a:lnTo>
                      <a:pt x="325090" y="130175"/>
                    </a:lnTo>
                    <a:cubicBezTo>
                      <a:pt x="325809" y="110966"/>
                      <a:pt x="329334" y="73819"/>
                      <a:pt x="332921" y="47625"/>
                    </a:cubicBezTo>
                    <a:lnTo>
                      <a:pt x="339445" y="0"/>
                    </a:lnTo>
                    <a:lnTo>
                      <a:pt x="489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7" name="任意多边形: 形状 576"/>
              <p:cNvSpPr/>
              <p:nvPr/>
            </p:nvSpPr>
            <p:spPr>
              <a:xfrm>
                <a:off x="9813828" y="2548926"/>
                <a:ext cx="292101" cy="143374"/>
              </a:xfrm>
              <a:custGeom>
                <a:avLst/>
                <a:gdLst/>
                <a:ahLst/>
                <a:cxnLst/>
                <a:rect l="0" t="0" r="0" b="0"/>
                <a:pathLst>
                  <a:path w="292101" h="143374">
                    <a:moveTo>
                      <a:pt x="0" y="0"/>
                    </a:moveTo>
                    <a:lnTo>
                      <a:pt x="0" y="143373"/>
                    </a:lnTo>
                    <a:lnTo>
                      <a:pt x="292100" y="143373"/>
                    </a:lnTo>
                    <a:lnTo>
                      <a:pt x="292100" y="16373"/>
                    </a:lnTo>
                    <a:lnTo>
                      <a:pt x="225425" y="9933"/>
                    </a:lnTo>
                    <a:cubicBezTo>
                      <a:pt x="188754" y="6390"/>
                      <a:pt x="123031" y="2707"/>
                      <a:pt x="79375" y="17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8" name="任意多边形: 形状 577"/>
              <p:cNvSpPr/>
              <p:nvPr/>
            </p:nvSpPr>
            <p:spPr>
              <a:xfrm>
                <a:off x="5469672" y="2565299"/>
                <a:ext cx="103113" cy="38101"/>
              </a:xfrm>
              <a:custGeom>
                <a:avLst/>
                <a:gdLst/>
                <a:ahLst/>
                <a:cxnLst/>
                <a:rect l="0" t="0" r="0" b="0"/>
                <a:pathLst>
                  <a:path w="103113" h="38101">
                    <a:moveTo>
                      <a:pt x="13456" y="19050"/>
                    </a:moveTo>
                    <a:cubicBezTo>
                      <a:pt x="0" y="35263"/>
                      <a:pt x="3319" y="38100"/>
                      <a:pt x="35746" y="38100"/>
                    </a:cubicBezTo>
                    <a:cubicBezTo>
                      <a:pt x="56701" y="38100"/>
                      <a:pt x="80960" y="29527"/>
                      <a:pt x="89656" y="19050"/>
                    </a:cubicBezTo>
                    <a:cubicBezTo>
                      <a:pt x="103112" y="2837"/>
                      <a:pt x="99793" y="0"/>
                      <a:pt x="67366" y="0"/>
                    </a:cubicBezTo>
                    <a:cubicBezTo>
                      <a:pt x="46411" y="0"/>
                      <a:pt x="22152" y="8573"/>
                      <a:pt x="1345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9" name="任意多边形: 形状 578"/>
              <p:cNvSpPr/>
              <p:nvPr/>
            </p:nvSpPr>
            <p:spPr>
              <a:xfrm>
                <a:off x="5552978" y="2564889"/>
                <a:ext cx="68007" cy="89505"/>
              </a:xfrm>
              <a:custGeom>
                <a:avLst/>
                <a:gdLst/>
                <a:ahLst/>
                <a:cxnLst/>
                <a:rect l="0" t="0" r="0" b="0"/>
                <a:pathLst>
                  <a:path w="68007" h="89505">
                    <a:moveTo>
                      <a:pt x="29049" y="43314"/>
                    </a:moveTo>
                    <a:lnTo>
                      <a:pt x="0" y="89504"/>
                    </a:lnTo>
                    <a:lnTo>
                      <a:pt x="35441" y="49706"/>
                    </a:lnTo>
                    <a:cubicBezTo>
                      <a:pt x="54933" y="27818"/>
                      <a:pt x="68006" y="7032"/>
                      <a:pt x="64489" y="3516"/>
                    </a:cubicBezTo>
                    <a:cubicBezTo>
                      <a:pt x="60974" y="0"/>
                      <a:pt x="45025" y="17909"/>
                      <a:pt x="29049" y="433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0" name="任意多边形: 形状 579"/>
              <p:cNvSpPr/>
              <p:nvPr/>
            </p:nvSpPr>
            <p:spPr>
              <a:xfrm>
                <a:off x="6216152" y="2554630"/>
                <a:ext cx="181377" cy="49821"/>
              </a:xfrm>
              <a:custGeom>
                <a:avLst/>
                <a:gdLst/>
                <a:ahLst/>
                <a:cxnLst/>
                <a:rect l="0" t="0" r="0" b="0"/>
                <a:pathLst>
                  <a:path w="181377" h="49821">
                    <a:moveTo>
                      <a:pt x="51201" y="13507"/>
                    </a:moveTo>
                    <a:cubicBezTo>
                      <a:pt x="0" y="30326"/>
                      <a:pt x="8614" y="49820"/>
                      <a:pt x="63901" y="42247"/>
                    </a:cubicBezTo>
                    <a:cubicBezTo>
                      <a:pt x="90095" y="38659"/>
                      <a:pt x="127242" y="35135"/>
                      <a:pt x="146451" y="34415"/>
                    </a:cubicBezTo>
                    <a:cubicBezTo>
                      <a:pt x="165660" y="33696"/>
                      <a:pt x="181376" y="28059"/>
                      <a:pt x="181376" y="21889"/>
                    </a:cubicBezTo>
                    <a:cubicBezTo>
                      <a:pt x="181376" y="5734"/>
                      <a:pt x="92321" y="0"/>
                      <a:pt x="51201" y="135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1" name="任意多边形: 形状 580"/>
              <p:cNvSpPr/>
              <p:nvPr/>
            </p:nvSpPr>
            <p:spPr>
              <a:xfrm>
                <a:off x="7616728" y="2557360"/>
                <a:ext cx="838201" cy="59475"/>
              </a:xfrm>
              <a:custGeom>
                <a:avLst/>
                <a:gdLst/>
                <a:ahLst/>
                <a:cxnLst/>
                <a:rect l="0" t="0" r="0" b="0"/>
                <a:pathLst>
                  <a:path w="838201" h="59475">
                    <a:moveTo>
                      <a:pt x="320675" y="11105"/>
                    </a:moveTo>
                    <a:cubicBezTo>
                      <a:pt x="40970" y="19796"/>
                      <a:pt x="0" y="23635"/>
                      <a:pt x="0" y="41151"/>
                    </a:cubicBezTo>
                    <a:cubicBezTo>
                      <a:pt x="0" y="58644"/>
                      <a:pt x="8599" y="59474"/>
                      <a:pt x="66675" y="47588"/>
                    </a:cubicBezTo>
                    <a:cubicBezTo>
                      <a:pt x="103346" y="40083"/>
                      <a:pt x="291941" y="33081"/>
                      <a:pt x="485775" y="32029"/>
                    </a:cubicBezTo>
                    <a:cubicBezTo>
                      <a:pt x="679609" y="30976"/>
                      <a:pt x="838200" y="25126"/>
                      <a:pt x="838200" y="19028"/>
                    </a:cubicBezTo>
                    <a:cubicBezTo>
                      <a:pt x="838200" y="2450"/>
                      <a:pt x="678112" y="0"/>
                      <a:pt x="320675" y="111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2" name="任意多边形: 形状 581"/>
              <p:cNvSpPr/>
              <p:nvPr/>
            </p:nvSpPr>
            <p:spPr>
              <a:xfrm>
                <a:off x="8480963" y="2552649"/>
                <a:ext cx="276828" cy="139651"/>
              </a:xfrm>
              <a:custGeom>
                <a:avLst/>
                <a:gdLst/>
                <a:ahLst/>
                <a:cxnLst/>
                <a:rect l="0" t="0" r="0" b="0"/>
                <a:pathLst>
                  <a:path w="276828" h="139651">
                    <a:moveTo>
                      <a:pt x="21305" y="27302"/>
                    </a:moveTo>
                    <a:cubicBezTo>
                      <a:pt x="11205" y="36706"/>
                      <a:pt x="2280" y="65831"/>
                      <a:pt x="1471" y="92025"/>
                    </a:cubicBezTo>
                    <a:lnTo>
                      <a:pt x="0" y="139650"/>
                    </a:lnTo>
                    <a:lnTo>
                      <a:pt x="252386" y="139650"/>
                    </a:lnTo>
                    <a:lnTo>
                      <a:pt x="266410" y="87568"/>
                    </a:lnTo>
                    <a:cubicBezTo>
                      <a:pt x="276827" y="48882"/>
                      <a:pt x="276685" y="31733"/>
                      <a:pt x="265857" y="20893"/>
                    </a:cubicBezTo>
                    <a:cubicBezTo>
                      <a:pt x="244986" y="0"/>
                      <a:pt x="44998" y="5241"/>
                      <a:pt x="21305" y="273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3" name="任意多边形: 形状 582"/>
              <p:cNvSpPr/>
              <p:nvPr/>
            </p:nvSpPr>
            <p:spPr>
              <a:xfrm>
                <a:off x="8771200" y="2565299"/>
                <a:ext cx="332985" cy="124277"/>
              </a:xfrm>
              <a:custGeom>
                <a:avLst/>
                <a:gdLst/>
                <a:ahLst/>
                <a:cxnLst/>
                <a:rect l="0" t="0" r="0" b="0"/>
                <a:pathLst>
                  <a:path w="332985" h="124277">
                    <a:moveTo>
                      <a:pt x="15732" y="15875"/>
                    </a:moveTo>
                    <a:cubicBezTo>
                      <a:pt x="8798" y="24606"/>
                      <a:pt x="2421" y="52372"/>
                      <a:pt x="1562" y="77576"/>
                    </a:cubicBezTo>
                    <a:lnTo>
                      <a:pt x="0" y="123403"/>
                    </a:lnTo>
                    <a:lnTo>
                      <a:pt x="143489" y="123966"/>
                    </a:lnTo>
                    <a:cubicBezTo>
                      <a:pt x="222408" y="124276"/>
                      <a:pt x="290596" y="120799"/>
                      <a:pt x="295019" y="116240"/>
                    </a:cubicBezTo>
                    <a:cubicBezTo>
                      <a:pt x="299442" y="111680"/>
                      <a:pt x="309793" y="83661"/>
                      <a:pt x="318022" y="53975"/>
                    </a:cubicBezTo>
                    <a:lnTo>
                      <a:pt x="332984" y="0"/>
                    </a:lnTo>
                    <a:lnTo>
                      <a:pt x="180662" y="0"/>
                    </a:lnTo>
                    <a:cubicBezTo>
                      <a:pt x="73995" y="0"/>
                      <a:pt x="24561" y="4758"/>
                      <a:pt x="15732"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4" name="任意多边形: 形状 583"/>
              <p:cNvSpPr/>
              <p:nvPr/>
            </p:nvSpPr>
            <p:spPr>
              <a:xfrm>
                <a:off x="10131328" y="2565299"/>
                <a:ext cx="215901" cy="139701"/>
              </a:xfrm>
              <a:custGeom>
                <a:avLst/>
                <a:gdLst/>
                <a:ahLst/>
                <a:cxnLst/>
                <a:rect l="0" t="0" r="0" b="0"/>
                <a:pathLst>
                  <a:path w="215901" h="139701">
                    <a:moveTo>
                      <a:pt x="0" y="0"/>
                    </a:moveTo>
                    <a:lnTo>
                      <a:pt x="0" y="139700"/>
                    </a:lnTo>
                    <a:lnTo>
                      <a:pt x="200237" y="139700"/>
                    </a:lnTo>
                    <a:lnTo>
                      <a:pt x="201545" y="104775"/>
                    </a:lnTo>
                    <a:cubicBezTo>
                      <a:pt x="202264" y="85566"/>
                      <a:pt x="205789" y="54134"/>
                      <a:pt x="209376" y="34925"/>
                    </a:cubicBez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5" name="任意多边形: 形状 584"/>
              <p:cNvSpPr/>
              <p:nvPr/>
            </p:nvSpPr>
            <p:spPr>
              <a:xfrm>
                <a:off x="10398028" y="2561452"/>
                <a:ext cx="87222" cy="29249"/>
              </a:xfrm>
              <a:custGeom>
                <a:avLst/>
                <a:gdLst/>
                <a:ahLst/>
                <a:cxnLst/>
                <a:rect l="0" t="0" r="0" b="0"/>
                <a:pathLst>
                  <a:path w="87222" h="29249">
                    <a:moveTo>
                      <a:pt x="0" y="16548"/>
                    </a:moveTo>
                    <a:cubicBezTo>
                      <a:pt x="0" y="23533"/>
                      <a:pt x="20340" y="29248"/>
                      <a:pt x="45200" y="29248"/>
                    </a:cubicBezTo>
                    <a:cubicBezTo>
                      <a:pt x="72099" y="29248"/>
                      <a:pt x="87221" y="24106"/>
                      <a:pt x="82550" y="16548"/>
                    </a:cubicBezTo>
                    <a:cubicBezTo>
                      <a:pt x="72323" y="0"/>
                      <a:pt x="0" y="0"/>
                      <a:pt x="0" y="165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6" name="任意多边形: 形状 585"/>
              <p:cNvSpPr/>
              <p:nvPr/>
            </p:nvSpPr>
            <p:spPr>
              <a:xfrm>
                <a:off x="5254071" y="2577999"/>
                <a:ext cx="77115" cy="38101"/>
              </a:xfrm>
              <a:custGeom>
                <a:avLst/>
                <a:gdLst/>
                <a:ahLst/>
                <a:cxnLst/>
                <a:rect l="0" t="0" r="0" b="0"/>
                <a:pathLst>
                  <a:path w="77115" h="38101">
                    <a:moveTo>
                      <a:pt x="13157" y="19050"/>
                    </a:moveTo>
                    <a:cubicBezTo>
                      <a:pt x="0" y="34903"/>
                      <a:pt x="1609" y="38100"/>
                      <a:pt x="22747" y="38100"/>
                    </a:cubicBezTo>
                    <a:cubicBezTo>
                      <a:pt x="36717" y="38100"/>
                      <a:pt x="55261" y="29527"/>
                      <a:pt x="63957" y="19050"/>
                    </a:cubicBezTo>
                    <a:cubicBezTo>
                      <a:pt x="77114" y="3197"/>
                      <a:pt x="75505" y="0"/>
                      <a:pt x="54367" y="0"/>
                    </a:cubicBezTo>
                    <a:cubicBezTo>
                      <a:pt x="40397" y="0"/>
                      <a:pt x="21853" y="8573"/>
                      <a:pt x="13157"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7" name="任意多边形: 形状 586"/>
              <p:cNvSpPr/>
              <p:nvPr/>
            </p:nvSpPr>
            <p:spPr>
              <a:xfrm>
                <a:off x="5371253" y="25684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8" name="任意多边形: 形状 587"/>
              <p:cNvSpPr/>
              <p:nvPr/>
            </p:nvSpPr>
            <p:spPr>
              <a:xfrm>
                <a:off x="6045060" y="2577999"/>
                <a:ext cx="150731" cy="38282"/>
              </a:xfrm>
              <a:custGeom>
                <a:avLst/>
                <a:gdLst/>
                <a:ahLst/>
                <a:cxnLst/>
                <a:rect l="0" t="0" r="0" b="0"/>
                <a:pathLst>
                  <a:path w="150731" h="38282">
                    <a:moveTo>
                      <a:pt x="5408" y="17923"/>
                    </a:moveTo>
                    <a:cubicBezTo>
                      <a:pt x="0" y="32015"/>
                      <a:pt x="11928" y="35408"/>
                      <a:pt x="61216" y="33798"/>
                    </a:cubicBezTo>
                    <a:cubicBezTo>
                      <a:pt x="95694" y="32671"/>
                      <a:pt x="126752" y="33646"/>
                      <a:pt x="130235" y="35964"/>
                    </a:cubicBezTo>
                    <a:cubicBezTo>
                      <a:pt x="133718" y="38281"/>
                      <a:pt x="140037" y="31137"/>
                      <a:pt x="144277" y="20089"/>
                    </a:cubicBezTo>
                    <a:cubicBezTo>
                      <a:pt x="150730" y="3271"/>
                      <a:pt x="140612" y="0"/>
                      <a:pt x="82136" y="0"/>
                    </a:cubicBezTo>
                    <a:cubicBezTo>
                      <a:pt x="33715" y="0"/>
                      <a:pt x="10176" y="5499"/>
                      <a:pt x="5408"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9" name="任意多边形: 形状 588"/>
              <p:cNvSpPr/>
              <p:nvPr/>
            </p:nvSpPr>
            <p:spPr>
              <a:xfrm>
                <a:off x="10527885" y="2577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0" name="任意多边形: 形状 589"/>
              <p:cNvSpPr/>
              <p:nvPr/>
            </p:nvSpPr>
            <p:spPr>
              <a:xfrm>
                <a:off x="106183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1" name="任意多边形: 形状 590"/>
              <p:cNvSpPr/>
              <p:nvPr/>
            </p:nvSpPr>
            <p:spPr>
              <a:xfrm>
                <a:off x="10653926" y="2577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2" name="任意多边形: 形状 591"/>
              <p:cNvSpPr/>
              <p:nvPr/>
            </p:nvSpPr>
            <p:spPr>
              <a:xfrm>
                <a:off x="10730105" y="2558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3" name="任意多边形: 形状 592"/>
              <p:cNvSpPr/>
              <p:nvPr/>
            </p:nvSpPr>
            <p:spPr>
              <a:xfrm>
                <a:off x="10792522" y="2570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4" name="任意多边形: 形状 593"/>
              <p:cNvSpPr/>
              <p:nvPr/>
            </p:nvSpPr>
            <p:spPr>
              <a:xfrm>
                <a:off x="10862890" y="2565699"/>
                <a:ext cx="72254" cy="33529"/>
              </a:xfrm>
              <a:custGeom>
                <a:avLst/>
                <a:gdLst/>
                <a:ahLst/>
                <a:cxnLst/>
                <a:rect l="0" t="0" r="0" b="0"/>
                <a:pathLst>
                  <a:path w="72254" h="33529">
                    <a:moveTo>
                      <a:pt x="23508" y="18024"/>
                    </a:moveTo>
                    <a:cubicBezTo>
                      <a:pt x="44809" y="33501"/>
                      <a:pt x="50212" y="33528"/>
                      <a:pt x="61608" y="18216"/>
                    </a:cubicBezTo>
                    <a:cubicBezTo>
                      <a:pt x="72253" y="3914"/>
                      <a:pt x="67328" y="335"/>
                      <a:pt x="36788" y="182"/>
                    </a:cubicBezTo>
                    <a:cubicBezTo>
                      <a:pt x="701" y="0"/>
                      <a:pt x="0" y="943"/>
                      <a:pt x="23508" y="18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5" name="任意多边形: 形状 594"/>
              <p:cNvSpPr/>
              <p:nvPr/>
            </p:nvSpPr>
            <p:spPr>
              <a:xfrm>
                <a:off x="10969528" y="257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6" name="任意多边形: 形状 595"/>
              <p:cNvSpPr/>
              <p:nvPr/>
            </p:nvSpPr>
            <p:spPr>
              <a:xfrm>
                <a:off x="10806650" y="2567523"/>
                <a:ext cx="264543" cy="75605"/>
              </a:xfrm>
              <a:custGeom>
                <a:avLst/>
                <a:gdLst/>
                <a:ahLst/>
                <a:cxnLst/>
                <a:rect l="0" t="0" r="0" b="0"/>
                <a:pathLst>
                  <a:path w="264543" h="75605">
                    <a:moveTo>
                      <a:pt x="233730" y="20002"/>
                    </a:moveTo>
                    <a:cubicBezTo>
                      <a:pt x="239032" y="48334"/>
                      <a:pt x="238024" y="48531"/>
                      <a:pt x="115253" y="43230"/>
                    </a:cubicBezTo>
                    <a:cubicBezTo>
                      <a:pt x="47149" y="40289"/>
                      <a:pt x="0" y="41145"/>
                      <a:pt x="10478" y="45134"/>
                    </a:cubicBezTo>
                    <a:cubicBezTo>
                      <a:pt x="20956" y="49122"/>
                      <a:pt x="33727" y="58672"/>
                      <a:pt x="38858" y="66356"/>
                    </a:cubicBezTo>
                    <a:cubicBezTo>
                      <a:pt x="43991" y="74040"/>
                      <a:pt x="51134" y="75604"/>
                      <a:pt x="54733" y="69831"/>
                    </a:cubicBezTo>
                    <a:cubicBezTo>
                      <a:pt x="61959" y="58243"/>
                      <a:pt x="110733" y="51781"/>
                      <a:pt x="207328" y="49613"/>
                    </a:cubicBezTo>
                    <a:cubicBezTo>
                      <a:pt x="242253" y="48829"/>
                      <a:pt x="264542" y="43989"/>
                      <a:pt x="256858" y="38857"/>
                    </a:cubicBezTo>
                    <a:cubicBezTo>
                      <a:pt x="249174" y="33726"/>
                      <a:pt x="239624" y="20954"/>
                      <a:pt x="235635" y="10477"/>
                    </a:cubicBezTo>
                    <a:cubicBezTo>
                      <a:pt x="231647" y="0"/>
                      <a:pt x="230789" y="4286"/>
                      <a:pt x="233730" y="200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7" name="任意多边形: 形状 596"/>
              <p:cNvSpPr/>
              <p:nvPr/>
            </p:nvSpPr>
            <p:spPr>
              <a:xfrm>
                <a:off x="11073985" y="2577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8" name="任意多边形: 形状 597"/>
              <p:cNvSpPr/>
              <p:nvPr/>
            </p:nvSpPr>
            <p:spPr>
              <a:xfrm>
                <a:off x="112025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9" name="任意多边形: 形状 598"/>
              <p:cNvSpPr/>
              <p:nvPr/>
            </p:nvSpPr>
            <p:spPr>
              <a:xfrm>
                <a:off x="11225434" y="2574507"/>
                <a:ext cx="184340" cy="143142"/>
              </a:xfrm>
              <a:custGeom>
                <a:avLst/>
                <a:gdLst/>
                <a:ahLst/>
                <a:cxnLst/>
                <a:rect l="0" t="0" r="0" b="0"/>
                <a:pathLst>
                  <a:path w="184340" h="143142">
                    <a:moveTo>
                      <a:pt x="8994" y="3492"/>
                    </a:moveTo>
                    <a:cubicBezTo>
                      <a:pt x="0" y="36063"/>
                      <a:pt x="4365" y="113398"/>
                      <a:pt x="15613" y="120772"/>
                    </a:cubicBezTo>
                    <a:cubicBezTo>
                      <a:pt x="23440" y="125904"/>
                      <a:pt x="59134" y="133048"/>
                      <a:pt x="94932" y="136647"/>
                    </a:cubicBezTo>
                    <a:cubicBezTo>
                      <a:pt x="159512" y="143141"/>
                      <a:pt x="160081" y="142883"/>
                      <a:pt x="167957" y="103505"/>
                    </a:cubicBezTo>
                    <a:cubicBezTo>
                      <a:pt x="184339" y="21589"/>
                      <a:pt x="182561" y="19308"/>
                      <a:pt x="93321" y="7795"/>
                    </a:cubicBezTo>
                    <a:cubicBezTo>
                      <a:pt x="47906" y="1936"/>
                      <a:pt x="9958" y="0"/>
                      <a:pt x="8994" y="34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0" name="任意多边形: 形状 599"/>
              <p:cNvSpPr/>
              <p:nvPr/>
            </p:nvSpPr>
            <p:spPr>
              <a:xfrm>
                <a:off x="5862826" y="2590699"/>
                <a:ext cx="175113" cy="40869"/>
              </a:xfrm>
              <a:custGeom>
                <a:avLst/>
                <a:gdLst/>
                <a:ahLst/>
                <a:cxnLst/>
                <a:rect l="0" t="0" r="0" b="0"/>
                <a:pathLst>
                  <a:path w="175113" h="40869">
                    <a:moveTo>
                      <a:pt x="22469" y="8467"/>
                    </a:moveTo>
                    <a:cubicBezTo>
                      <a:pt x="0" y="30935"/>
                      <a:pt x="18753" y="40868"/>
                      <a:pt x="72257" y="34837"/>
                    </a:cubicBezTo>
                    <a:cubicBezTo>
                      <a:pt x="158841" y="25078"/>
                      <a:pt x="175112" y="0"/>
                      <a:pt x="94859" y="0"/>
                    </a:cubicBezTo>
                    <a:cubicBezTo>
                      <a:pt x="59701" y="0"/>
                      <a:pt x="27125" y="3810"/>
                      <a:pt x="224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1" name="任意多边形: 形状 600"/>
              <p:cNvSpPr/>
              <p:nvPr/>
            </p:nvSpPr>
            <p:spPr>
              <a:xfrm>
                <a:off x="7096028" y="25906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2" name="任意多边形: 形状 601"/>
              <p:cNvSpPr/>
              <p:nvPr/>
            </p:nvSpPr>
            <p:spPr>
              <a:xfrm>
                <a:off x="7350028" y="2590699"/>
                <a:ext cx="245360" cy="38150"/>
              </a:xfrm>
              <a:custGeom>
                <a:avLst/>
                <a:gdLst/>
                <a:ahLst/>
                <a:cxnLst/>
                <a:rect l="0" t="0" r="0" b="0"/>
                <a:pathLst>
                  <a:path w="245360" h="38150">
                    <a:moveTo>
                      <a:pt x="0" y="19923"/>
                    </a:moveTo>
                    <a:cubicBezTo>
                      <a:pt x="0" y="37602"/>
                      <a:pt x="11086" y="38149"/>
                      <a:pt x="98425" y="24785"/>
                    </a:cubicBezTo>
                    <a:cubicBezTo>
                      <a:pt x="243429" y="2598"/>
                      <a:pt x="245359" y="0"/>
                      <a:pt x="116840" y="0"/>
                    </a:cubicBezTo>
                    <a:cubicBezTo>
                      <a:pt x="19174" y="0"/>
                      <a:pt x="0" y="3269"/>
                      <a:pt x="0" y="19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3" name="任意多边形: 形状 602"/>
              <p:cNvSpPr/>
              <p:nvPr/>
            </p:nvSpPr>
            <p:spPr>
              <a:xfrm>
                <a:off x="11398697" y="2573014"/>
                <a:ext cx="26660" cy="153736"/>
              </a:xfrm>
              <a:custGeom>
                <a:avLst/>
                <a:gdLst/>
                <a:ahLst/>
                <a:cxnLst/>
                <a:rect l="0" t="0" r="0" b="0"/>
                <a:pathLst>
                  <a:path w="26660" h="153736">
                    <a:moveTo>
                      <a:pt x="8616" y="58961"/>
                    </a:moveTo>
                    <a:cubicBezTo>
                      <a:pt x="9814" y="92140"/>
                      <a:pt x="7661" y="129287"/>
                      <a:pt x="3831" y="141511"/>
                    </a:cubicBezTo>
                    <a:cubicBezTo>
                      <a:pt x="0" y="153735"/>
                      <a:pt x="4345" y="146065"/>
                      <a:pt x="13485" y="124467"/>
                    </a:cubicBezTo>
                    <a:cubicBezTo>
                      <a:pt x="25266" y="96632"/>
                      <a:pt x="26659" y="72595"/>
                      <a:pt x="18271" y="41917"/>
                    </a:cubicBezTo>
                    <a:cubicBezTo>
                      <a:pt x="6810" y="0"/>
                      <a:pt x="6505" y="537"/>
                      <a:pt x="8616" y="589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4" name="任意多边形: 形状 603"/>
              <p:cNvSpPr/>
              <p:nvPr/>
            </p:nvSpPr>
            <p:spPr>
              <a:xfrm>
                <a:off x="11422393" y="2563614"/>
                <a:ext cx="48449" cy="203248"/>
              </a:xfrm>
              <a:custGeom>
                <a:avLst/>
                <a:gdLst/>
                <a:ahLst/>
                <a:cxnLst/>
                <a:rect l="0" t="0" r="0" b="0"/>
                <a:pathLst>
                  <a:path w="48449" h="203248">
                    <a:moveTo>
                      <a:pt x="7636" y="100110"/>
                    </a:moveTo>
                    <a:cubicBezTo>
                      <a:pt x="672" y="140950"/>
                      <a:pt x="0" y="178266"/>
                      <a:pt x="6110" y="184777"/>
                    </a:cubicBezTo>
                    <a:cubicBezTo>
                      <a:pt x="23443" y="203247"/>
                      <a:pt x="29125" y="189050"/>
                      <a:pt x="37865" y="105431"/>
                    </a:cubicBezTo>
                    <a:cubicBezTo>
                      <a:pt x="48448" y="4180"/>
                      <a:pt x="24706" y="0"/>
                      <a:pt x="7636" y="10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5" name="任意多边形: 形状 604"/>
              <p:cNvSpPr/>
              <p:nvPr/>
            </p:nvSpPr>
            <p:spPr>
              <a:xfrm>
                <a:off x="11530209" y="2587021"/>
                <a:ext cx="59739" cy="29079"/>
              </a:xfrm>
              <a:custGeom>
                <a:avLst/>
                <a:gdLst/>
                <a:ahLst/>
                <a:cxnLst/>
                <a:rect l="0" t="0" r="0" b="0"/>
                <a:pathLst>
                  <a:path w="59739" h="29079">
                    <a:moveTo>
                      <a:pt x="4469" y="16378"/>
                    </a:moveTo>
                    <a:cubicBezTo>
                      <a:pt x="0" y="23609"/>
                      <a:pt x="10937" y="29078"/>
                      <a:pt x="29869" y="29078"/>
                    </a:cubicBezTo>
                    <a:cubicBezTo>
                      <a:pt x="48801" y="29078"/>
                      <a:pt x="59738" y="23609"/>
                      <a:pt x="55269" y="16378"/>
                    </a:cubicBezTo>
                    <a:cubicBezTo>
                      <a:pt x="45147" y="0"/>
                      <a:pt x="14591" y="0"/>
                      <a:pt x="4469" y="16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6" name="任意多边形: 形状 605"/>
              <p:cNvSpPr/>
              <p:nvPr/>
            </p:nvSpPr>
            <p:spPr>
              <a:xfrm>
                <a:off x="5105500" y="2606019"/>
                <a:ext cx="167080" cy="174333"/>
              </a:xfrm>
              <a:custGeom>
                <a:avLst/>
                <a:gdLst/>
                <a:ahLst/>
                <a:cxnLst/>
                <a:rect l="0" t="0" r="0" b="0"/>
                <a:pathLst>
                  <a:path w="167080" h="174333">
                    <a:moveTo>
                      <a:pt x="57462" y="70679"/>
                    </a:moveTo>
                    <a:cubicBezTo>
                      <a:pt x="1684" y="139862"/>
                      <a:pt x="0" y="144241"/>
                      <a:pt x="23118" y="159937"/>
                    </a:cubicBezTo>
                    <a:cubicBezTo>
                      <a:pt x="44319" y="174332"/>
                      <a:pt x="47428" y="173366"/>
                      <a:pt x="47428" y="152380"/>
                    </a:cubicBezTo>
                    <a:cubicBezTo>
                      <a:pt x="47428" y="139146"/>
                      <a:pt x="58712" y="118106"/>
                      <a:pt x="72504" y="105624"/>
                    </a:cubicBezTo>
                    <a:cubicBezTo>
                      <a:pt x="86295" y="93143"/>
                      <a:pt x="100968" y="72255"/>
                      <a:pt x="105110" y="59206"/>
                    </a:cubicBezTo>
                    <a:cubicBezTo>
                      <a:pt x="109251" y="46157"/>
                      <a:pt x="125113" y="31960"/>
                      <a:pt x="140359" y="27658"/>
                    </a:cubicBezTo>
                    <a:cubicBezTo>
                      <a:pt x="166988" y="20142"/>
                      <a:pt x="167079" y="19585"/>
                      <a:pt x="142678" y="13489"/>
                    </a:cubicBezTo>
                    <a:cubicBezTo>
                      <a:pt x="128708" y="9998"/>
                      <a:pt x="117016" y="5069"/>
                      <a:pt x="116697" y="2535"/>
                    </a:cubicBezTo>
                    <a:cubicBezTo>
                      <a:pt x="116378" y="0"/>
                      <a:pt x="89722" y="30665"/>
                      <a:pt x="57462" y="706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7" name="任意多边形: 形状 606"/>
              <p:cNvSpPr/>
              <p:nvPr/>
            </p:nvSpPr>
            <p:spPr>
              <a:xfrm>
                <a:off x="5711680" y="2598491"/>
                <a:ext cx="127049" cy="47273"/>
              </a:xfrm>
              <a:custGeom>
                <a:avLst/>
                <a:gdLst/>
                <a:ahLst/>
                <a:cxnLst/>
                <a:rect l="0" t="0" r="0" b="0"/>
                <a:pathLst>
                  <a:path w="127049" h="47273">
                    <a:moveTo>
                      <a:pt x="5876" y="18453"/>
                    </a:moveTo>
                    <a:cubicBezTo>
                      <a:pt x="1272" y="25903"/>
                      <a:pt x="0" y="34494"/>
                      <a:pt x="3051" y="37544"/>
                    </a:cubicBezTo>
                    <a:cubicBezTo>
                      <a:pt x="12778" y="47272"/>
                      <a:pt x="127048" y="27308"/>
                      <a:pt x="127048" y="15882"/>
                    </a:cubicBezTo>
                    <a:cubicBezTo>
                      <a:pt x="127048" y="0"/>
                      <a:pt x="15822" y="2360"/>
                      <a:pt x="5876" y="184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8" name="任意多边形: 形状 607"/>
              <p:cNvSpPr/>
              <p:nvPr/>
            </p:nvSpPr>
            <p:spPr>
              <a:xfrm>
                <a:off x="6828013" y="2603399"/>
                <a:ext cx="227922" cy="38101"/>
              </a:xfrm>
              <a:custGeom>
                <a:avLst/>
                <a:gdLst/>
                <a:ahLst/>
                <a:cxnLst/>
                <a:rect l="0" t="0" r="0" b="0"/>
                <a:pathLst>
                  <a:path w="227922" h="38101">
                    <a:moveTo>
                      <a:pt x="22482" y="8467"/>
                    </a:moveTo>
                    <a:cubicBezTo>
                      <a:pt x="0" y="30948"/>
                      <a:pt x="22149" y="38100"/>
                      <a:pt x="114256" y="38100"/>
                    </a:cubicBezTo>
                    <a:cubicBezTo>
                      <a:pt x="191644" y="38100"/>
                      <a:pt x="216164" y="33757"/>
                      <a:pt x="221808" y="19050"/>
                    </a:cubicBezTo>
                    <a:cubicBezTo>
                      <a:pt x="227921" y="3120"/>
                      <a:pt x="212890" y="0"/>
                      <a:pt x="130033" y="0"/>
                    </a:cubicBezTo>
                    <a:cubicBezTo>
                      <a:pt x="75537" y="0"/>
                      <a:pt x="27138" y="3810"/>
                      <a:pt x="22482"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9" name="任意多边形: 形状 608"/>
              <p:cNvSpPr/>
              <p:nvPr/>
            </p:nvSpPr>
            <p:spPr>
              <a:xfrm>
                <a:off x="11178535" y="2603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0" name="任意多边形: 形状 609"/>
              <p:cNvSpPr/>
              <p:nvPr/>
            </p:nvSpPr>
            <p:spPr>
              <a:xfrm>
                <a:off x="11769628" y="2606157"/>
                <a:ext cx="52108" cy="175043"/>
              </a:xfrm>
              <a:custGeom>
                <a:avLst/>
                <a:gdLst/>
                <a:ahLst/>
                <a:cxnLst/>
                <a:rect l="0" t="0" r="0" b="0"/>
                <a:pathLst>
                  <a:path w="52108" h="175043">
                    <a:moveTo>
                      <a:pt x="0" y="87331"/>
                    </a:moveTo>
                    <a:cubicBezTo>
                      <a:pt x="0" y="156830"/>
                      <a:pt x="3956" y="175042"/>
                      <a:pt x="19050" y="175042"/>
                    </a:cubicBezTo>
                    <a:cubicBezTo>
                      <a:pt x="33350" y="175042"/>
                      <a:pt x="36551" y="164749"/>
                      <a:pt x="31890" y="133767"/>
                    </a:cubicBezTo>
                    <a:cubicBezTo>
                      <a:pt x="28474" y="111066"/>
                      <a:pt x="31945" y="74745"/>
                      <a:pt x="39603" y="53055"/>
                    </a:cubicBezTo>
                    <a:cubicBezTo>
                      <a:pt x="52107" y="17639"/>
                      <a:pt x="50798" y="12904"/>
                      <a:pt x="26763" y="6619"/>
                    </a:cubicBezTo>
                    <a:cubicBezTo>
                      <a:pt x="1453" y="0"/>
                      <a:pt x="0" y="4383"/>
                      <a:pt x="0" y="873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1" name="任意多边形: 形状 610"/>
              <p:cNvSpPr/>
              <p:nvPr/>
            </p:nvSpPr>
            <p:spPr>
              <a:xfrm>
                <a:off x="5610584" y="2611590"/>
                <a:ext cx="63045" cy="48237"/>
              </a:xfrm>
              <a:custGeom>
                <a:avLst/>
                <a:gdLst/>
                <a:ahLst/>
                <a:cxnLst/>
                <a:rect l="0" t="0" r="0" b="0"/>
                <a:pathLst>
                  <a:path w="63045" h="48237">
                    <a:moveTo>
                      <a:pt x="5372" y="18054"/>
                    </a:moveTo>
                    <a:cubicBezTo>
                      <a:pt x="768" y="25504"/>
                      <a:pt x="0" y="34598"/>
                      <a:pt x="3665" y="38264"/>
                    </a:cubicBezTo>
                    <a:cubicBezTo>
                      <a:pt x="13638" y="48236"/>
                      <a:pt x="63044" y="30006"/>
                      <a:pt x="63044" y="16353"/>
                    </a:cubicBezTo>
                    <a:cubicBezTo>
                      <a:pt x="63044" y="0"/>
                      <a:pt x="15667" y="1397"/>
                      <a:pt x="5372" y="180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2" name="任意多边形: 形状 611"/>
              <p:cNvSpPr/>
              <p:nvPr/>
            </p:nvSpPr>
            <p:spPr>
              <a:xfrm>
                <a:off x="6398089" y="2610123"/>
                <a:ext cx="189940" cy="44077"/>
              </a:xfrm>
              <a:custGeom>
                <a:avLst/>
                <a:gdLst/>
                <a:ahLst/>
                <a:cxnLst/>
                <a:rect l="0" t="0" r="0" b="0"/>
                <a:pathLst>
                  <a:path w="189940" h="44077">
                    <a:moveTo>
                      <a:pt x="110" y="21851"/>
                    </a:moveTo>
                    <a:cubicBezTo>
                      <a:pt x="219" y="41023"/>
                      <a:pt x="13268" y="44076"/>
                      <a:pt x="95087" y="44076"/>
                    </a:cubicBezTo>
                    <a:cubicBezTo>
                      <a:pt x="171303" y="44076"/>
                      <a:pt x="189939" y="40300"/>
                      <a:pt x="189939" y="24858"/>
                    </a:cubicBezTo>
                    <a:cubicBezTo>
                      <a:pt x="189939" y="9681"/>
                      <a:pt x="169964" y="5007"/>
                      <a:pt x="94961" y="2633"/>
                    </a:cubicBezTo>
                    <a:cubicBezTo>
                      <a:pt x="11788" y="0"/>
                      <a:pt x="0" y="2388"/>
                      <a:pt x="110" y="218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3" name="任意多边形: 形状 612"/>
              <p:cNvSpPr/>
              <p:nvPr/>
            </p:nvSpPr>
            <p:spPr>
              <a:xfrm>
                <a:off x="6614038" y="2616099"/>
                <a:ext cx="216387" cy="32203"/>
              </a:xfrm>
              <a:custGeom>
                <a:avLst/>
                <a:gdLst/>
                <a:ahLst/>
                <a:cxnLst/>
                <a:rect l="0" t="0" r="0" b="0"/>
                <a:pathLst>
                  <a:path w="216387" h="32203">
                    <a:moveTo>
                      <a:pt x="20557" y="8467"/>
                    </a:moveTo>
                    <a:cubicBezTo>
                      <a:pt x="0" y="29023"/>
                      <a:pt x="17299" y="32202"/>
                      <a:pt x="91465" y="21495"/>
                    </a:cubicBezTo>
                    <a:cubicBezTo>
                      <a:pt x="211104" y="4224"/>
                      <a:pt x="216386" y="0"/>
                      <a:pt x="118346" y="0"/>
                    </a:cubicBezTo>
                    <a:cubicBezTo>
                      <a:pt x="69219" y="0"/>
                      <a:pt x="25213" y="3810"/>
                      <a:pt x="2055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4" name="任意多边形: 形状 613"/>
              <p:cNvSpPr/>
              <p:nvPr/>
            </p:nvSpPr>
            <p:spPr>
              <a:xfrm>
                <a:off x="8177493" y="26160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5" name="任意多边形: 形状 614"/>
              <p:cNvSpPr/>
              <p:nvPr/>
            </p:nvSpPr>
            <p:spPr>
              <a:xfrm>
                <a:off x="10398028" y="2616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6" name="任意多边形: 形状 615"/>
              <p:cNvSpPr/>
              <p:nvPr/>
            </p:nvSpPr>
            <p:spPr>
              <a:xfrm>
                <a:off x="10474228" y="2618344"/>
                <a:ext cx="88901" cy="99104"/>
              </a:xfrm>
              <a:custGeom>
                <a:avLst/>
                <a:gdLst/>
                <a:ahLst/>
                <a:cxnLst/>
                <a:rect l="0" t="0" r="0" b="0"/>
                <a:pathLst>
                  <a:path w="88901" h="99104">
                    <a:moveTo>
                      <a:pt x="8861" y="5827"/>
                    </a:moveTo>
                    <a:cubicBezTo>
                      <a:pt x="3987" y="10701"/>
                      <a:pt x="0" y="30215"/>
                      <a:pt x="0" y="49191"/>
                    </a:cubicBezTo>
                    <a:cubicBezTo>
                      <a:pt x="0" y="76728"/>
                      <a:pt x="7037" y="85039"/>
                      <a:pt x="34853" y="90357"/>
                    </a:cubicBezTo>
                    <a:cubicBezTo>
                      <a:pt x="80607" y="99103"/>
                      <a:pt x="88900" y="92574"/>
                      <a:pt x="88900" y="47805"/>
                    </a:cubicBezTo>
                    <a:cubicBezTo>
                      <a:pt x="88900" y="24029"/>
                      <a:pt x="82354" y="10455"/>
                      <a:pt x="70889" y="10455"/>
                    </a:cubicBezTo>
                    <a:cubicBezTo>
                      <a:pt x="60982"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7" name="任意多边形: 形状 616"/>
              <p:cNvSpPr/>
              <p:nvPr/>
            </p:nvSpPr>
            <p:spPr>
              <a:xfrm>
                <a:off x="10567286" y="2627827"/>
                <a:ext cx="19774" cy="82743"/>
              </a:xfrm>
              <a:custGeom>
                <a:avLst/>
                <a:gdLst/>
                <a:ahLst/>
                <a:cxnLst/>
                <a:rect l="0" t="0" r="0" b="0"/>
                <a:pathLst>
                  <a:path w="19774" h="82743">
                    <a:moveTo>
                      <a:pt x="15788" y="3985"/>
                    </a:moveTo>
                    <a:cubicBezTo>
                      <a:pt x="11802" y="0"/>
                      <a:pt x="6599" y="16266"/>
                      <a:pt x="4224" y="40131"/>
                    </a:cubicBezTo>
                    <a:cubicBezTo>
                      <a:pt x="0" y="82586"/>
                      <a:pt x="156" y="82742"/>
                      <a:pt x="11471" y="47377"/>
                    </a:cubicBezTo>
                    <a:cubicBezTo>
                      <a:pt x="17830" y="27497"/>
                      <a:pt x="19773" y="7970"/>
                      <a:pt x="15788" y="39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8" name="任意多边形: 形状 617"/>
              <p:cNvSpPr/>
              <p:nvPr/>
            </p:nvSpPr>
            <p:spPr>
              <a:xfrm>
                <a:off x="11048829" y="2597049"/>
                <a:ext cx="41350" cy="133073"/>
              </a:xfrm>
              <a:custGeom>
                <a:avLst/>
                <a:gdLst/>
                <a:ahLst/>
                <a:cxnLst/>
                <a:rect l="0" t="0" r="0" b="0"/>
                <a:pathLst>
                  <a:path w="41350" h="133073">
                    <a:moveTo>
                      <a:pt x="39137" y="62155"/>
                    </a:moveTo>
                    <a:cubicBezTo>
                      <a:pt x="37403" y="110888"/>
                      <a:pt x="31917" y="125434"/>
                      <a:pt x="13737" y="129513"/>
                    </a:cubicBezTo>
                    <a:cubicBezTo>
                      <a:pt x="0" y="132595"/>
                      <a:pt x="902" y="133072"/>
                      <a:pt x="15949" y="130684"/>
                    </a:cubicBezTo>
                    <a:cubicBezTo>
                      <a:pt x="37414" y="127277"/>
                      <a:pt x="41349" y="116842"/>
                      <a:pt x="41349" y="63326"/>
                    </a:cubicBezTo>
                    <a:lnTo>
                      <a:pt x="4134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9" name="任意多边形: 形状 618"/>
              <p:cNvSpPr/>
              <p:nvPr/>
            </p:nvSpPr>
            <p:spPr>
              <a:xfrm>
                <a:off x="11115525" y="26160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0" name="任意多边形: 形状 619"/>
              <p:cNvSpPr/>
              <p:nvPr/>
            </p:nvSpPr>
            <p:spPr>
              <a:xfrm>
                <a:off x="11645485" y="26160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1" name="任意多边形: 形状 620"/>
              <p:cNvSpPr/>
              <p:nvPr/>
            </p:nvSpPr>
            <p:spPr>
              <a:xfrm>
                <a:off x="5459499" y="2624963"/>
                <a:ext cx="74430" cy="29237"/>
              </a:xfrm>
              <a:custGeom>
                <a:avLst/>
                <a:gdLst/>
                <a:ahLst/>
                <a:cxnLst/>
                <a:rect l="0" t="0" r="0" b="0"/>
                <a:pathLst>
                  <a:path w="74430" h="29237">
                    <a:moveTo>
                      <a:pt x="4579" y="16536"/>
                    </a:moveTo>
                    <a:cubicBezTo>
                      <a:pt x="0" y="23945"/>
                      <a:pt x="12914" y="29236"/>
                      <a:pt x="35579" y="29236"/>
                    </a:cubicBezTo>
                    <a:cubicBezTo>
                      <a:pt x="56947" y="29236"/>
                      <a:pt x="74429" y="23521"/>
                      <a:pt x="74429" y="16536"/>
                    </a:cubicBezTo>
                    <a:cubicBezTo>
                      <a:pt x="74429" y="0"/>
                      <a:pt x="14799" y="0"/>
                      <a:pt x="4579"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2" name="任意多边形: 形状 621"/>
              <p:cNvSpPr/>
              <p:nvPr/>
            </p:nvSpPr>
            <p:spPr>
              <a:xfrm>
                <a:off x="6207028" y="2628799"/>
                <a:ext cx="181097" cy="37749"/>
              </a:xfrm>
              <a:custGeom>
                <a:avLst/>
                <a:gdLst/>
                <a:ahLst/>
                <a:cxnLst/>
                <a:rect l="0" t="0" r="0" b="0"/>
                <a:pathLst>
                  <a:path w="181097" h="37749">
                    <a:moveTo>
                      <a:pt x="0" y="19656"/>
                    </a:moveTo>
                    <a:cubicBezTo>
                      <a:pt x="0" y="36278"/>
                      <a:pt x="11118" y="37748"/>
                      <a:pt x="72017" y="29181"/>
                    </a:cubicBezTo>
                    <a:cubicBezTo>
                      <a:pt x="175274" y="14655"/>
                      <a:pt x="181096"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3" name="任意多边形: 形状 622"/>
              <p:cNvSpPr/>
              <p:nvPr/>
            </p:nvSpPr>
            <p:spPr>
              <a:xfrm>
                <a:off x="11506054" y="2628799"/>
                <a:ext cx="31716" cy="76309"/>
              </a:xfrm>
              <a:custGeom>
                <a:avLst/>
                <a:gdLst/>
                <a:ahLst/>
                <a:cxnLst/>
                <a:rect l="0" t="0" r="0" b="0"/>
                <a:pathLst>
                  <a:path w="31716" h="76309">
                    <a:moveTo>
                      <a:pt x="4117" y="41275"/>
                    </a:moveTo>
                    <a:cubicBezTo>
                      <a:pt x="0" y="72406"/>
                      <a:pt x="1342" y="76308"/>
                      <a:pt x="9574" y="57150"/>
                    </a:cubicBezTo>
                    <a:cubicBezTo>
                      <a:pt x="15577" y="43180"/>
                      <a:pt x="23748" y="24606"/>
                      <a:pt x="27731" y="15875"/>
                    </a:cubicBezTo>
                    <a:cubicBezTo>
                      <a:pt x="31715" y="7144"/>
                      <a:pt x="29259" y="0"/>
                      <a:pt x="22274" y="0"/>
                    </a:cubicBezTo>
                    <a:cubicBezTo>
                      <a:pt x="15289" y="0"/>
                      <a:pt x="7118" y="18574"/>
                      <a:pt x="4117"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4" name="任意多边形: 形状 623"/>
              <p:cNvSpPr/>
              <p:nvPr/>
            </p:nvSpPr>
            <p:spPr>
              <a:xfrm>
                <a:off x="11953519" y="2627917"/>
                <a:ext cx="374143" cy="496184"/>
              </a:xfrm>
              <a:custGeom>
                <a:avLst/>
                <a:gdLst/>
                <a:ahLst/>
                <a:cxnLst/>
                <a:rect l="0" t="0" r="0" b="0"/>
                <a:pathLst>
                  <a:path w="374143" h="496184">
                    <a:moveTo>
                      <a:pt x="70109" y="50128"/>
                    </a:moveTo>
                    <a:cubicBezTo>
                      <a:pt x="70109" y="108359"/>
                      <a:pt x="55757" y="117123"/>
                      <a:pt x="31166" y="73908"/>
                    </a:cubicBezTo>
                    <a:cubicBezTo>
                      <a:pt x="16949" y="48924"/>
                      <a:pt x="13775" y="63634"/>
                      <a:pt x="5910" y="190962"/>
                    </a:cubicBezTo>
                    <a:cubicBezTo>
                      <a:pt x="0" y="286637"/>
                      <a:pt x="1844" y="356340"/>
                      <a:pt x="11286" y="394162"/>
                    </a:cubicBezTo>
                    <a:cubicBezTo>
                      <a:pt x="19191" y="425826"/>
                      <a:pt x="24745" y="440303"/>
                      <a:pt x="23628" y="426333"/>
                    </a:cubicBezTo>
                    <a:cubicBezTo>
                      <a:pt x="22512" y="412363"/>
                      <a:pt x="20183" y="372912"/>
                      <a:pt x="18454" y="338665"/>
                    </a:cubicBezTo>
                    <a:lnTo>
                      <a:pt x="15311" y="276397"/>
                    </a:lnTo>
                    <a:lnTo>
                      <a:pt x="68110" y="284840"/>
                    </a:lnTo>
                    <a:cubicBezTo>
                      <a:pt x="127242" y="294296"/>
                      <a:pt x="131542" y="286884"/>
                      <a:pt x="101092" y="228000"/>
                    </a:cubicBezTo>
                    <a:cubicBezTo>
                      <a:pt x="90192" y="206923"/>
                      <a:pt x="80388" y="177203"/>
                      <a:pt x="79305" y="161955"/>
                    </a:cubicBezTo>
                    <a:cubicBezTo>
                      <a:pt x="77600" y="137962"/>
                      <a:pt x="80510" y="139357"/>
                      <a:pt x="100943" y="172333"/>
                    </a:cubicBezTo>
                    <a:cubicBezTo>
                      <a:pt x="113926" y="193288"/>
                      <a:pt x="134259" y="224721"/>
                      <a:pt x="146125" y="242183"/>
                    </a:cubicBezTo>
                    <a:cubicBezTo>
                      <a:pt x="157990" y="259646"/>
                      <a:pt x="175744" y="296793"/>
                      <a:pt x="185579" y="324733"/>
                    </a:cubicBezTo>
                    <a:cubicBezTo>
                      <a:pt x="202075" y="371600"/>
                      <a:pt x="203642" y="372829"/>
                      <a:pt x="205822" y="340608"/>
                    </a:cubicBezTo>
                    <a:cubicBezTo>
                      <a:pt x="209338" y="288635"/>
                      <a:pt x="244867" y="295600"/>
                      <a:pt x="255123" y="350273"/>
                    </a:cubicBezTo>
                    <a:cubicBezTo>
                      <a:pt x="259724" y="374798"/>
                      <a:pt x="268649" y="398053"/>
                      <a:pt x="274956" y="401951"/>
                    </a:cubicBezTo>
                    <a:cubicBezTo>
                      <a:pt x="281263" y="405849"/>
                      <a:pt x="283077" y="414451"/>
                      <a:pt x="278988" y="421068"/>
                    </a:cubicBezTo>
                    <a:cubicBezTo>
                      <a:pt x="274900" y="427684"/>
                      <a:pt x="266233" y="429809"/>
                      <a:pt x="259732" y="425791"/>
                    </a:cubicBezTo>
                    <a:cubicBezTo>
                      <a:pt x="242339" y="415041"/>
                      <a:pt x="245318" y="463112"/>
                      <a:pt x="263149" y="480943"/>
                    </a:cubicBezTo>
                    <a:cubicBezTo>
                      <a:pt x="271531" y="489325"/>
                      <a:pt x="290999" y="496183"/>
                      <a:pt x="306410" y="496183"/>
                    </a:cubicBezTo>
                    <a:cubicBezTo>
                      <a:pt x="332567" y="496183"/>
                      <a:pt x="333523" y="493224"/>
                      <a:pt x="320790" y="451733"/>
                    </a:cubicBezTo>
                    <a:cubicBezTo>
                      <a:pt x="313286" y="427285"/>
                      <a:pt x="301780" y="407283"/>
                      <a:pt x="295219" y="407283"/>
                    </a:cubicBezTo>
                    <a:cubicBezTo>
                      <a:pt x="288659" y="407283"/>
                      <a:pt x="286552" y="398787"/>
                      <a:pt x="290537" y="388403"/>
                    </a:cubicBezTo>
                    <a:cubicBezTo>
                      <a:pt x="294521" y="378019"/>
                      <a:pt x="281578" y="331541"/>
                      <a:pt x="261775" y="285119"/>
                    </a:cubicBezTo>
                    <a:cubicBezTo>
                      <a:pt x="224808" y="198464"/>
                      <a:pt x="221801" y="139045"/>
                      <a:pt x="255810" y="167270"/>
                    </a:cubicBezTo>
                    <a:cubicBezTo>
                      <a:pt x="265434" y="175258"/>
                      <a:pt x="273309" y="188392"/>
                      <a:pt x="273309" y="196458"/>
                    </a:cubicBezTo>
                    <a:cubicBezTo>
                      <a:pt x="273309" y="204523"/>
                      <a:pt x="290614" y="230069"/>
                      <a:pt x="311765" y="253226"/>
                    </a:cubicBezTo>
                    <a:cubicBezTo>
                      <a:pt x="343503" y="287975"/>
                      <a:pt x="348879" y="302476"/>
                      <a:pt x="342544" y="336245"/>
                    </a:cubicBezTo>
                    <a:cubicBezTo>
                      <a:pt x="337106" y="365231"/>
                      <a:pt x="340706" y="382007"/>
                      <a:pt x="354889" y="393777"/>
                    </a:cubicBezTo>
                    <a:cubicBezTo>
                      <a:pt x="372600" y="408477"/>
                      <a:pt x="374142" y="405453"/>
                      <a:pt x="368257" y="367563"/>
                    </a:cubicBezTo>
                    <a:cubicBezTo>
                      <a:pt x="364600" y="344006"/>
                      <a:pt x="347480" y="290443"/>
                      <a:pt x="330216" y="248533"/>
                    </a:cubicBezTo>
                    <a:cubicBezTo>
                      <a:pt x="312952" y="206623"/>
                      <a:pt x="298770" y="155188"/>
                      <a:pt x="298702" y="134233"/>
                    </a:cubicBezTo>
                    <a:cubicBezTo>
                      <a:pt x="298586" y="98598"/>
                      <a:pt x="295739" y="96360"/>
                      <a:pt x="254719" y="99638"/>
                    </a:cubicBezTo>
                    <a:cubicBezTo>
                      <a:pt x="224081" y="102087"/>
                      <a:pt x="212835" y="108293"/>
                      <a:pt x="217414" y="120224"/>
                    </a:cubicBezTo>
                    <a:cubicBezTo>
                      <a:pt x="227547" y="146631"/>
                      <a:pt x="167683" y="146390"/>
                      <a:pt x="152659" y="119964"/>
                    </a:cubicBezTo>
                    <a:cubicBezTo>
                      <a:pt x="145674" y="107678"/>
                      <a:pt x="129849" y="86920"/>
                      <a:pt x="117491" y="73835"/>
                    </a:cubicBezTo>
                    <a:cubicBezTo>
                      <a:pt x="105134" y="60749"/>
                      <a:pt x="97927" y="45345"/>
                      <a:pt x="101476" y="39602"/>
                    </a:cubicBezTo>
                    <a:cubicBezTo>
                      <a:pt x="105025" y="33859"/>
                      <a:pt x="99420" y="22099"/>
                      <a:pt x="89019" y="13467"/>
                    </a:cubicBezTo>
                    <a:cubicBezTo>
                      <a:pt x="72793" y="0"/>
                      <a:pt x="70109" y="5202"/>
                      <a:pt x="70109" y="501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5" name="任意多边形: 形状 624"/>
              <p:cNvSpPr/>
              <p:nvPr/>
            </p:nvSpPr>
            <p:spPr>
              <a:xfrm>
                <a:off x="5332645" y="2641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6" name="任意多边形: 形状 625"/>
              <p:cNvSpPr/>
              <p:nvPr/>
            </p:nvSpPr>
            <p:spPr>
              <a:xfrm>
                <a:off x="5997907" y="2629758"/>
                <a:ext cx="178840" cy="50993"/>
              </a:xfrm>
              <a:custGeom>
                <a:avLst/>
                <a:gdLst/>
                <a:ahLst/>
                <a:cxnLst/>
                <a:rect l="0" t="0" r="0" b="0"/>
                <a:pathLst>
                  <a:path w="178840" h="50993">
                    <a:moveTo>
                      <a:pt x="34496" y="14146"/>
                    </a:moveTo>
                    <a:cubicBezTo>
                      <a:pt x="0" y="40564"/>
                      <a:pt x="19373" y="50992"/>
                      <a:pt x="84293" y="40950"/>
                    </a:cubicBezTo>
                    <a:cubicBezTo>
                      <a:pt x="120412" y="35362"/>
                      <a:pt x="155178" y="26505"/>
                      <a:pt x="161551" y="21266"/>
                    </a:cubicBezTo>
                    <a:cubicBezTo>
                      <a:pt x="178839" y="7054"/>
                      <a:pt x="52966" y="0"/>
                      <a:pt x="34496" y="141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7" name="任意多边形: 形状 626"/>
              <p:cNvSpPr/>
              <p:nvPr/>
            </p:nvSpPr>
            <p:spPr>
              <a:xfrm>
                <a:off x="7343581" y="2641499"/>
                <a:ext cx="25595" cy="63501"/>
              </a:xfrm>
              <a:custGeom>
                <a:avLst/>
                <a:gdLst/>
                <a:ahLst/>
                <a:cxnLst/>
                <a:rect l="0" t="0" r="0" b="0"/>
                <a:pathLst>
                  <a:path w="25595" h="63501">
                    <a:moveTo>
                      <a:pt x="3339" y="31750"/>
                    </a:moveTo>
                    <a:cubicBezTo>
                      <a:pt x="0" y="49213"/>
                      <a:pt x="1526" y="63500"/>
                      <a:pt x="6728" y="63500"/>
                    </a:cubicBezTo>
                    <a:cubicBezTo>
                      <a:pt x="11930" y="63500"/>
                      <a:pt x="18917" y="49213"/>
                      <a:pt x="22255" y="31750"/>
                    </a:cubicBezTo>
                    <a:cubicBezTo>
                      <a:pt x="25594" y="14288"/>
                      <a:pt x="24068" y="0"/>
                      <a:pt x="18866" y="0"/>
                    </a:cubicBezTo>
                    <a:cubicBezTo>
                      <a:pt x="13664" y="0"/>
                      <a:pt x="6677" y="14288"/>
                      <a:pt x="3339"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8" name="任意多边形: 形状 627"/>
              <p:cNvSpPr/>
              <p:nvPr/>
            </p:nvSpPr>
            <p:spPr>
              <a:xfrm>
                <a:off x="7566913" y="2630168"/>
                <a:ext cx="265716" cy="49433"/>
              </a:xfrm>
              <a:custGeom>
                <a:avLst/>
                <a:gdLst/>
                <a:ahLst/>
                <a:cxnLst/>
                <a:rect l="0" t="0" r="0" b="0"/>
                <a:pathLst>
                  <a:path w="265716" h="49433">
                    <a:moveTo>
                      <a:pt x="110140" y="14385"/>
                    </a:moveTo>
                    <a:cubicBezTo>
                      <a:pt x="0" y="30763"/>
                      <a:pt x="21987" y="49432"/>
                      <a:pt x="151415" y="49432"/>
                    </a:cubicBezTo>
                    <a:cubicBezTo>
                      <a:pt x="244548" y="49432"/>
                      <a:pt x="265715" y="45904"/>
                      <a:pt x="265715" y="30382"/>
                    </a:cubicBezTo>
                    <a:cubicBezTo>
                      <a:pt x="265715" y="6050"/>
                      <a:pt x="206877" y="0"/>
                      <a:pt x="110140" y="143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9" name="任意多边形: 形状 628"/>
              <p:cNvSpPr/>
              <p:nvPr/>
            </p:nvSpPr>
            <p:spPr>
              <a:xfrm>
                <a:off x="7541341" y="2638314"/>
                <a:ext cx="862788" cy="103438"/>
              </a:xfrm>
              <a:custGeom>
                <a:avLst/>
                <a:gdLst/>
                <a:ahLst/>
                <a:cxnLst/>
                <a:rect l="0" t="0" r="0" b="0"/>
                <a:pathLst>
                  <a:path w="862788" h="103438">
                    <a:moveTo>
                      <a:pt x="335421" y="16397"/>
                    </a:moveTo>
                    <a:cubicBezTo>
                      <a:pt x="332329" y="21399"/>
                      <a:pt x="347342" y="29001"/>
                      <a:pt x="368785" y="33290"/>
                    </a:cubicBezTo>
                    <a:cubicBezTo>
                      <a:pt x="444070" y="48347"/>
                      <a:pt x="382812" y="60367"/>
                      <a:pt x="214047" y="63653"/>
                    </a:cubicBezTo>
                    <a:cubicBezTo>
                      <a:pt x="120321" y="65478"/>
                      <a:pt x="35065" y="71144"/>
                      <a:pt x="24587" y="76243"/>
                    </a:cubicBezTo>
                    <a:cubicBezTo>
                      <a:pt x="0" y="88209"/>
                      <a:pt x="210052" y="97732"/>
                      <a:pt x="573862" y="101146"/>
                    </a:cubicBezTo>
                    <a:cubicBezTo>
                      <a:pt x="818004" y="103437"/>
                      <a:pt x="862787" y="101026"/>
                      <a:pt x="862787" y="85586"/>
                    </a:cubicBezTo>
                    <a:cubicBezTo>
                      <a:pt x="862787" y="70809"/>
                      <a:pt x="822098" y="65432"/>
                      <a:pt x="650062" y="57475"/>
                    </a:cubicBezTo>
                    <a:cubicBezTo>
                      <a:pt x="523272" y="51610"/>
                      <a:pt x="437337" y="42504"/>
                      <a:pt x="437337" y="34935"/>
                    </a:cubicBezTo>
                    <a:cubicBezTo>
                      <a:pt x="437337" y="27397"/>
                      <a:pt x="474766" y="23290"/>
                      <a:pt x="529412" y="24830"/>
                    </a:cubicBezTo>
                    <a:cubicBezTo>
                      <a:pt x="584537" y="26383"/>
                      <a:pt x="621487" y="22287"/>
                      <a:pt x="621487" y="14622"/>
                    </a:cubicBezTo>
                    <a:cubicBezTo>
                      <a:pt x="621487" y="0"/>
                      <a:pt x="344492" y="1718"/>
                      <a:pt x="335421" y="163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0" name="任意多边形: 形状 629"/>
              <p:cNvSpPr/>
              <p:nvPr/>
            </p:nvSpPr>
            <p:spPr>
              <a:xfrm>
                <a:off x="8214979" y="2637468"/>
                <a:ext cx="214550" cy="29433"/>
              </a:xfrm>
              <a:custGeom>
                <a:avLst/>
                <a:gdLst/>
                <a:ahLst/>
                <a:cxnLst/>
                <a:rect l="0" t="0" r="0" b="0"/>
                <a:pathLst>
                  <a:path w="214550" h="29433">
                    <a:moveTo>
                      <a:pt x="4999" y="16732"/>
                    </a:moveTo>
                    <a:cubicBezTo>
                      <a:pt x="0" y="24821"/>
                      <a:pt x="36617" y="29432"/>
                      <a:pt x="105849" y="29432"/>
                    </a:cubicBezTo>
                    <a:cubicBezTo>
                      <a:pt x="169849" y="29432"/>
                      <a:pt x="214549" y="24209"/>
                      <a:pt x="214549" y="16732"/>
                    </a:cubicBezTo>
                    <a:cubicBezTo>
                      <a:pt x="214549" y="0"/>
                      <a:pt x="15340" y="0"/>
                      <a:pt x="4999" y="16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1" name="任意多边形: 形状 630"/>
              <p:cNvSpPr/>
              <p:nvPr/>
            </p:nvSpPr>
            <p:spPr>
              <a:xfrm>
                <a:off x="8432592" y="2632590"/>
                <a:ext cx="23395" cy="95572"/>
              </a:xfrm>
              <a:custGeom>
                <a:avLst/>
                <a:gdLst/>
                <a:ahLst/>
                <a:cxnLst/>
                <a:rect l="0" t="0" r="0" b="0"/>
                <a:pathLst>
                  <a:path w="23395" h="95572">
                    <a:moveTo>
                      <a:pt x="6594" y="38455"/>
                    </a:moveTo>
                    <a:cubicBezTo>
                      <a:pt x="1429" y="59605"/>
                      <a:pt x="0" y="79707"/>
                      <a:pt x="3419" y="83126"/>
                    </a:cubicBezTo>
                    <a:cubicBezTo>
                      <a:pt x="15864" y="95571"/>
                      <a:pt x="23394" y="74623"/>
                      <a:pt x="19734" y="37749"/>
                    </a:cubicBezTo>
                    <a:lnTo>
                      <a:pt x="1598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2" name="任意多边形: 形状 631"/>
              <p:cNvSpPr/>
              <p:nvPr/>
            </p:nvSpPr>
            <p:spPr>
              <a:xfrm>
                <a:off x="10601228" y="2624875"/>
                <a:ext cx="89913" cy="67426"/>
              </a:xfrm>
              <a:custGeom>
                <a:avLst/>
                <a:gdLst/>
                <a:ahLst/>
                <a:cxnLst/>
                <a:rect l="0" t="0" r="0" b="0"/>
                <a:pathLst>
                  <a:path w="89913" h="67426">
                    <a:moveTo>
                      <a:pt x="0" y="41220"/>
                    </a:moveTo>
                    <a:cubicBezTo>
                      <a:pt x="0" y="62804"/>
                      <a:pt x="8002" y="67425"/>
                      <a:pt x="45381" y="67425"/>
                    </a:cubicBezTo>
                    <a:cubicBezTo>
                      <a:pt x="87106" y="67425"/>
                      <a:pt x="89912" y="65122"/>
                      <a:pt x="80202" y="38850"/>
                    </a:cubicBezTo>
                    <a:cubicBezTo>
                      <a:pt x="65845" y="0"/>
                      <a:pt x="0" y="1946"/>
                      <a:pt x="0" y="412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3" name="任意多边形: 形状 632"/>
              <p:cNvSpPr/>
              <p:nvPr/>
            </p:nvSpPr>
            <p:spPr>
              <a:xfrm>
                <a:off x="10715528" y="26414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4" name="任意多边形: 形状 633"/>
              <p:cNvSpPr/>
              <p:nvPr/>
            </p:nvSpPr>
            <p:spPr>
              <a:xfrm>
                <a:off x="10792522" y="263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5" name="任意多边形: 形状 634"/>
              <p:cNvSpPr/>
              <p:nvPr/>
            </p:nvSpPr>
            <p:spPr>
              <a:xfrm>
                <a:off x="11826594" y="2641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6" name="任意多边形: 形状 635"/>
              <p:cNvSpPr/>
              <p:nvPr/>
            </p:nvSpPr>
            <p:spPr>
              <a:xfrm>
                <a:off x="5231553" y="26446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7" name="任意多边形: 形状 636"/>
              <p:cNvSpPr/>
              <p:nvPr/>
            </p:nvSpPr>
            <p:spPr>
              <a:xfrm>
                <a:off x="5842961" y="2654199"/>
                <a:ext cx="149448" cy="31377"/>
              </a:xfrm>
              <a:custGeom>
                <a:avLst/>
                <a:gdLst/>
                <a:ahLst/>
                <a:cxnLst/>
                <a:rect l="0" t="0" r="0" b="0"/>
                <a:pathLst>
                  <a:path w="149448" h="31377">
                    <a:moveTo>
                      <a:pt x="4851" y="16505"/>
                    </a:moveTo>
                    <a:cubicBezTo>
                      <a:pt x="0" y="29145"/>
                      <a:pt x="12063" y="31376"/>
                      <a:pt x="56349" y="26030"/>
                    </a:cubicBezTo>
                    <a:cubicBezTo>
                      <a:pt x="138262" y="16143"/>
                      <a:pt x="149447" y="0"/>
                      <a:pt x="74384" y="0"/>
                    </a:cubicBezTo>
                    <a:cubicBezTo>
                      <a:pt x="34253" y="0"/>
                      <a:pt x="8873" y="6025"/>
                      <a:pt x="4851" y="16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8" name="任意多边形: 形状 637"/>
              <p:cNvSpPr/>
              <p:nvPr/>
            </p:nvSpPr>
            <p:spPr>
              <a:xfrm>
                <a:off x="7057928" y="2648460"/>
                <a:ext cx="279662" cy="61623"/>
              </a:xfrm>
              <a:custGeom>
                <a:avLst/>
                <a:gdLst/>
                <a:ahLst/>
                <a:cxnLst/>
                <a:rect l="0" t="0" r="0" b="0"/>
                <a:pathLst>
                  <a:path w="279662" h="61623">
                    <a:moveTo>
                      <a:pt x="132" y="22654"/>
                    </a:moveTo>
                    <a:lnTo>
                      <a:pt x="0" y="53138"/>
                    </a:lnTo>
                    <a:cubicBezTo>
                      <a:pt x="0" y="61622"/>
                      <a:pt x="255775" y="46298"/>
                      <a:pt x="264800" y="37273"/>
                    </a:cubicBezTo>
                    <a:cubicBezTo>
                      <a:pt x="279661" y="22412"/>
                      <a:pt x="247545" y="15468"/>
                      <a:pt x="128030" y="7697"/>
                    </a:cubicBezTo>
                    <a:cubicBezTo>
                      <a:pt x="9646" y="0"/>
                      <a:pt x="253" y="1098"/>
                      <a:pt x="132" y="226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9" name="任意多边形: 形状 638"/>
              <p:cNvSpPr/>
              <p:nvPr/>
            </p:nvSpPr>
            <p:spPr>
              <a:xfrm>
                <a:off x="7388128" y="2654199"/>
                <a:ext cx="181096" cy="37749"/>
              </a:xfrm>
              <a:custGeom>
                <a:avLst/>
                <a:gdLst/>
                <a:ahLst/>
                <a:cxnLst/>
                <a:rect l="0" t="0" r="0" b="0"/>
                <a:pathLst>
                  <a:path w="181096" h="37749">
                    <a:moveTo>
                      <a:pt x="0" y="19656"/>
                    </a:moveTo>
                    <a:cubicBezTo>
                      <a:pt x="0" y="36278"/>
                      <a:pt x="11118" y="37748"/>
                      <a:pt x="72017" y="29181"/>
                    </a:cubicBezTo>
                    <a:cubicBezTo>
                      <a:pt x="175274" y="14655"/>
                      <a:pt x="181095"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0" name="任意多边形: 形状 639"/>
              <p:cNvSpPr/>
              <p:nvPr/>
            </p:nvSpPr>
            <p:spPr>
              <a:xfrm>
                <a:off x="10880628" y="26541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1" name="任意多边形: 形状 640"/>
              <p:cNvSpPr/>
              <p:nvPr/>
            </p:nvSpPr>
            <p:spPr>
              <a:xfrm>
                <a:off x="10982228" y="2654199"/>
                <a:ext cx="88901" cy="73266"/>
              </a:xfrm>
              <a:custGeom>
                <a:avLst/>
                <a:gdLst/>
                <a:ahLst/>
                <a:cxnLst/>
                <a:rect l="0" t="0" r="0" b="0"/>
                <a:pathLst>
                  <a:path w="88901" h="73266">
                    <a:moveTo>
                      <a:pt x="0" y="38100"/>
                    </a:moveTo>
                    <a:cubicBezTo>
                      <a:pt x="0" y="59055"/>
                      <a:pt x="4287" y="73265"/>
                      <a:pt x="9525" y="69677"/>
                    </a:cubicBezTo>
                    <a:cubicBezTo>
                      <a:pt x="14763" y="66089"/>
                      <a:pt x="34766" y="62565"/>
                      <a:pt x="53975" y="61845"/>
                    </a:cubicBezTo>
                    <a:cubicBezTo>
                      <a:pt x="81940" y="60798"/>
                      <a:pt x="88900" y="54506"/>
                      <a:pt x="88900" y="30269"/>
                    </a:cubicBezTo>
                    <a:cubicBezTo>
                      <a:pt x="88900" y="4143"/>
                      <a:pt x="82817" y="0"/>
                      <a:pt x="44450" y="0"/>
                    </a:cubicBezTo>
                    <a:cubicBezTo>
                      <a:pt x="3528" y="0"/>
                      <a:pt x="0" y="3024"/>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2" name="任意多边形: 形状 641"/>
              <p:cNvSpPr/>
              <p:nvPr/>
            </p:nvSpPr>
            <p:spPr>
              <a:xfrm>
                <a:off x="11194953" y="2644436"/>
                <a:ext cx="193676" cy="111364"/>
              </a:xfrm>
              <a:custGeom>
                <a:avLst/>
                <a:gdLst/>
                <a:ahLst/>
                <a:cxnLst/>
                <a:rect l="0" t="0" r="0" b="0"/>
                <a:pathLst>
                  <a:path w="193676" h="111364">
                    <a:moveTo>
                      <a:pt x="11557" y="11351"/>
                    </a:moveTo>
                    <a:cubicBezTo>
                      <a:pt x="13932" y="22701"/>
                      <a:pt x="12303" y="49847"/>
                      <a:pt x="7938" y="71676"/>
                    </a:cubicBezTo>
                    <a:lnTo>
                      <a:pt x="0" y="111363"/>
                    </a:lnTo>
                    <a:lnTo>
                      <a:pt x="96838" y="111363"/>
                    </a:lnTo>
                    <a:cubicBezTo>
                      <a:pt x="150098" y="111363"/>
                      <a:pt x="193675" y="106234"/>
                      <a:pt x="193675" y="99965"/>
                    </a:cubicBezTo>
                    <a:cubicBezTo>
                      <a:pt x="193675" y="86401"/>
                      <a:pt x="127388" y="76801"/>
                      <a:pt x="70655" y="82149"/>
                    </a:cubicBezTo>
                    <a:cubicBezTo>
                      <a:pt x="33339" y="85666"/>
                      <a:pt x="29290" y="82251"/>
                      <a:pt x="18712" y="38338"/>
                    </a:cubicBezTo>
                    <a:cubicBezTo>
                      <a:pt x="12402" y="12144"/>
                      <a:pt x="9183" y="0"/>
                      <a:pt x="11557" y="11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3" name="任意多边形: 形状 642"/>
              <p:cNvSpPr/>
              <p:nvPr/>
            </p:nvSpPr>
            <p:spPr>
              <a:xfrm>
                <a:off x="11526630" y="2649678"/>
                <a:ext cx="179499" cy="118822"/>
              </a:xfrm>
              <a:custGeom>
                <a:avLst/>
                <a:gdLst/>
                <a:ahLst/>
                <a:cxnLst/>
                <a:rect l="0" t="0" r="0" b="0"/>
                <a:pathLst>
                  <a:path w="179499" h="118822">
                    <a:moveTo>
                      <a:pt x="15436" y="32044"/>
                    </a:moveTo>
                    <a:cubicBezTo>
                      <a:pt x="7216" y="48339"/>
                      <a:pt x="378" y="74530"/>
                      <a:pt x="239" y="90246"/>
                    </a:cubicBezTo>
                    <a:cubicBezTo>
                      <a:pt x="0" y="117208"/>
                      <a:pt x="5054" y="118821"/>
                      <a:pt x="89742" y="118821"/>
                    </a:cubicBezTo>
                    <a:lnTo>
                      <a:pt x="179498" y="118821"/>
                    </a:lnTo>
                    <a:lnTo>
                      <a:pt x="179498" y="68021"/>
                    </a:lnTo>
                    <a:cubicBezTo>
                      <a:pt x="179498" y="17746"/>
                      <a:pt x="178940" y="17154"/>
                      <a:pt x="125523" y="10698"/>
                    </a:cubicBezTo>
                    <a:cubicBezTo>
                      <a:pt x="37011" y="0"/>
                      <a:pt x="31012" y="1163"/>
                      <a:pt x="15436" y="32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4" name="任意多边形: 形状 643"/>
              <p:cNvSpPr/>
              <p:nvPr/>
            </p:nvSpPr>
            <p:spPr>
              <a:xfrm>
                <a:off x="5058332" y="2673249"/>
                <a:ext cx="65792" cy="76201"/>
              </a:xfrm>
              <a:custGeom>
                <a:avLst/>
                <a:gdLst/>
                <a:ahLst/>
                <a:cxnLst/>
                <a:rect l="0" t="0" r="0" b="0"/>
                <a:pathLst>
                  <a:path w="65792" h="76201">
                    <a:moveTo>
                      <a:pt x="30166" y="38100"/>
                    </a:moveTo>
                    <a:cubicBezTo>
                      <a:pt x="10572" y="59055"/>
                      <a:pt x="0" y="76200"/>
                      <a:pt x="6672" y="76200"/>
                    </a:cubicBezTo>
                    <a:cubicBezTo>
                      <a:pt x="13344" y="76200"/>
                      <a:pt x="29375" y="59055"/>
                      <a:pt x="42297" y="38100"/>
                    </a:cubicBezTo>
                    <a:lnTo>
                      <a:pt x="6579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5" name="任意多边形: 形状 644"/>
              <p:cNvSpPr/>
              <p:nvPr/>
            </p:nvSpPr>
            <p:spPr>
              <a:xfrm>
                <a:off x="5677371" y="2653665"/>
                <a:ext cx="123258" cy="45122"/>
              </a:xfrm>
              <a:custGeom>
                <a:avLst/>
                <a:gdLst/>
                <a:ahLst/>
                <a:cxnLst/>
                <a:rect l="0" t="0" r="0" b="0"/>
                <a:pathLst>
                  <a:path w="123258" h="45122">
                    <a:moveTo>
                      <a:pt x="18482" y="15296"/>
                    </a:moveTo>
                    <a:cubicBezTo>
                      <a:pt x="0" y="40046"/>
                      <a:pt x="9543" y="45121"/>
                      <a:pt x="66107" y="40623"/>
                    </a:cubicBezTo>
                    <a:cubicBezTo>
                      <a:pt x="97540" y="38123"/>
                      <a:pt x="123257" y="30938"/>
                      <a:pt x="123257" y="24656"/>
                    </a:cubicBezTo>
                    <a:cubicBezTo>
                      <a:pt x="123257" y="8340"/>
                      <a:pt x="29904" y="0"/>
                      <a:pt x="18482" y="152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6" name="任意多边形: 形状 645"/>
              <p:cNvSpPr/>
              <p:nvPr/>
            </p:nvSpPr>
            <p:spPr>
              <a:xfrm>
                <a:off x="6817041" y="2660901"/>
                <a:ext cx="237736" cy="44242"/>
              </a:xfrm>
              <a:custGeom>
                <a:avLst/>
                <a:gdLst/>
                <a:ahLst/>
                <a:cxnLst/>
                <a:rect l="0" t="0" r="0" b="0"/>
                <a:pathLst>
                  <a:path w="237736" h="44242">
                    <a:moveTo>
                      <a:pt x="78" y="22384"/>
                    </a:moveTo>
                    <a:cubicBezTo>
                      <a:pt x="0" y="43129"/>
                      <a:pt x="8504" y="44241"/>
                      <a:pt x="97193" y="35084"/>
                    </a:cubicBezTo>
                    <a:cubicBezTo>
                      <a:pt x="232581" y="21106"/>
                      <a:pt x="237735" y="6886"/>
                      <a:pt x="108838" y="2960"/>
                    </a:cubicBezTo>
                    <a:cubicBezTo>
                      <a:pt x="11669" y="0"/>
                      <a:pt x="154" y="2056"/>
                      <a:pt x="78" y="223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7" name="任意多边形: 形状 646"/>
              <p:cNvSpPr/>
              <p:nvPr/>
            </p:nvSpPr>
            <p:spPr>
              <a:xfrm>
                <a:off x="5586761" y="26758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8" name="任意多边形: 形状 647"/>
              <p:cNvSpPr/>
              <p:nvPr/>
            </p:nvSpPr>
            <p:spPr>
              <a:xfrm>
                <a:off x="6384828" y="2676467"/>
                <a:ext cx="187659" cy="56368"/>
              </a:xfrm>
              <a:custGeom>
                <a:avLst/>
                <a:gdLst/>
                <a:ahLst/>
                <a:cxnLst/>
                <a:rect l="0" t="0" r="0" b="0"/>
                <a:pathLst>
                  <a:path w="187659" h="56368">
                    <a:moveTo>
                      <a:pt x="73025" y="6913"/>
                    </a:moveTo>
                    <a:cubicBezTo>
                      <a:pt x="18966" y="14413"/>
                      <a:pt x="0" y="22292"/>
                      <a:pt x="0" y="37252"/>
                    </a:cubicBezTo>
                    <a:cubicBezTo>
                      <a:pt x="0" y="54226"/>
                      <a:pt x="12057" y="56367"/>
                      <a:pt x="75338" y="50628"/>
                    </a:cubicBezTo>
                    <a:cubicBezTo>
                      <a:pt x="164582" y="42536"/>
                      <a:pt x="187658" y="32167"/>
                      <a:pt x="163032" y="11224"/>
                    </a:cubicBezTo>
                    <a:cubicBezTo>
                      <a:pt x="151445" y="1370"/>
                      <a:pt x="122852" y="0"/>
                      <a:pt x="73025" y="69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9" name="任意多边形: 形状 648"/>
              <p:cNvSpPr/>
              <p:nvPr/>
            </p:nvSpPr>
            <p:spPr>
              <a:xfrm>
                <a:off x="6592828" y="2674336"/>
                <a:ext cx="185701" cy="33855"/>
              </a:xfrm>
              <a:custGeom>
                <a:avLst/>
                <a:gdLst/>
                <a:ahLst/>
                <a:cxnLst/>
                <a:rect l="0" t="0" r="0" b="0"/>
                <a:pathLst>
                  <a:path w="185701" h="33855">
                    <a:moveTo>
                      <a:pt x="11046" y="19897"/>
                    </a:moveTo>
                    <a:cubicBezTo>
                      <a:pt x="0" y="30943"/>
                      <a:pt x="19620" y="33854"/>
                      <a:pt x="91055" y="31768"/>
                    </a:cubicBezTo>
                    <a:cubicBezTo>
                      <a:pt x="143110" y="30248"/>
                      <a:pt x="185700" y="23663"/>
                      <a:pt x="185700" y="17134"/>
                    </a:cubicBezTo>
                    <a:cubicBezTo>
                      <a:pt x="185700" y="0"/>
                      <a:pt x="28455" y="2488"/>
                      <a:pt x="11046" y="19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0" name="任意多边形: 形状 649"/>
              <p:cNvSpPr/>
              <p:nvPr/>
            </p:nvSpPr>
            <p:spPr>
              <a:xfrm>
                <a:off x="10398028" y="2679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1" name="任意多边形: 形状 650"/>
              <p:cNvSpPr/>
              <p:nvPr/>
            </p:nvSpPr>
            <p:spPr>
              <a:xfrm>
                <a:off x="5402746" y="2692299"/>
                <a:ext cx="93123" cy="43161"/>
              </a:xfrm>
              <a:custGeom>
                <a:avLst/>
                <a:gdLst/>
                <a:ahLst/>
                <a:cxnLst/>
                <a:rect l="0" t="0" r="0" b="0"/>
                <a:pathLst>
                  <a:path w="93123" h="43161">
                    <a:moveTo>
                      <a:pt x="10477" y="12790"/>
                    </a:moveTo>
                    <a:cubicBezTo>
                      <a:pt x="0" y="29741"/>
                      <a:pt x="36523" y="43160"/>
                      <a:pt x="56363" y="29649"/>
                    </a:cubicBezTo>
                    <a:cubicBezTo>
                      <a:pt x="93055" y="4663"/>
                      <a:pt x="93122" y="0"/>
                      <a:pt x="56790" y="0"/>
                    </a:cubicBezTo>
                    <a:cubicBezTo>
                      <a:pt x="35665" y="0"/>
                      <a:pt x="14824" y="5755"/>
                      <a:pt x="10477" y="12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2" name="任意多边形: 形状 651"/>
              <p:cNvSpPr/>
              <p:nvPr/>
            </p:nvSpPr>
            <p:spPr>
              <a:xfrm>
                <a:off x="6161037" y="2679992"/>
                <a:ext cx="185884" cy="59333"/>
              </a:xfrm>
              <a:custGeom>
                <a:avLst/>
                <a:gdLst/>
                <a:ahLst/>
                <a:cxnLst/>
                <a:rect l="0" t="0" r="0" b="0"/>
                <a:pathLst>
                  <a:path w="185884" h="59333">
                    <a:moveTo>
                      <a:pt x="58691" y="8895"/>
                    </a:moveTo>
                    <a:cubicBezTo>
                      <a:pt x="34244" y="11767"/>
                      <a:pt x="11669" y="22283"/>
                      <a:pt x="8526" y="32262"/>
                    </a:cubicBezTo>
                    <a:cubicBezTo>
                      <a:pt x="0" y="59332"/>
                      <a:pt x="167192" y="58437"/>
                      <a:pt x="177584" y="31357"/>
                    </a:cubicBezTo>
                    <a:cubicBezTo>
                      <a:pt x="185883" y="9728"/>
                      <a:pt x="134391" y="0"/>
                      <a:pt x="58691" y="88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3" name="任意多边形: 形状 652"/>
              <p:cNvSpPr/>
              <p:nvPr/>
            </p:nvSpPr>
            <p:spPr>
              <a:xfrm>
                <a:off x="10804428" y="2685680"/>
                <a:ext cx="36479" cy="56066"/>
              </a:xfrm>
              <a:custGeom>
                <a:avLst/>
                <a:gdLst/>
                <a:ahLst/>
                <a:cxnLst/>
                <a:rect l="0" t="0" r="0" b="0"/>
                <a:pathLst>
                  <a:path w="36479" h="56066">
                    <a:moveTo>
                      <a:pt x="0" y="32019"/>
                    </a:moveTo>
                    <a:cubicBezTo>
                      <a:pt x="0" y="51032"/>
                      <a:pt x="4804" y="56065"/>
                      <a:pt x="15875" y="48651"/>
                    </a:cubicBezTo>
                    <a:cubicBezTo>
                      <a:pt x="36478" y="34856"/>
                      <a:pt x="36478" y="0"/>
                      <a:pt x="15875" y="2687"/>
                    </a:cubicBezTo>
                    <a:cubicBezTo>
                      <a:pt x="7144" y="3825"/>
                      <a:pt x="0" y="17025"/>
                      <a:pt x="0" y="320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4" name="任意多边形: 形状 653"/>
              <p:cNvSpPr/>
              <p:nvPr/>
            </p:nvSpPr>
            <p:spPr>
              <a:xfrm>
                <a:off x="5292628" y="2704999"/>
                <a:ext cx="74430" cy="29237"/>
              </a:xfrm>
              <a:custGeom>
                <a:avLst/>
                <a:gdLst/>
                <a:ahLst/>
                <a:cxnLst/>
                <a:rect l="0" t="0" r="0" b="0"/>
                <a:pathLst>
                  <a:path w="74430" h="29237">
                    <a:moveTo>
                      <a:pt x="0" y="12700"/>
                    </a:moveTo>
                    <a:cubicBezTo>
                      <a:pt x="0" y="29236"/>
                      <a:pt x="59630" y="29236"/>
                      <a:pt x="69850" y="12700"/>
                    </a:cubicBezTo>
                    <a:cubicBezTo>
                      <a:pt x="74429" y="5291"/>
                      <a:pt x="61515" y="0"/>
                      <a:pt x="38850" y="0"/>
                    </a:cubicBezTo>
                    <a:cubicBezTo>
                      <a:pt x="1748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5" name="任意多边形: 形状 654"/>
              <p:cNvSpPr/>
              <p:nvPr/>
            </p:nvSpPr>
            <p:spPr>
              <a:xfrm>
                <a:off x="5809306" y="2712515"/>
                <a:ext cx="147635" cy="46008"/>
              </a:xfrm>
              <a:custGeom>
                <a:avLst/>
                <a:gdLst/>
                <a:ahLst/>
                <a:cxnLst/>
                <a:rect l="0" t="0" r="0" b="0"/>
                <a:pathLst>
                  <a:path w="147635" h="46008">
                    <a:moveTo>
                      <a:pt x="10243" y="16449"/>
                    </a:moveTo>
                    <a:cubicBezTo>
                      <a:pt x="0" y="43143"/>
                      <a:pt x="8945" y="46007"/>
                      <a:pt x="72708" y="36445"/>
                    </a:cubicBezTo>
                    <a:cubicBezTo>
                      <a:pt x="146981" y="25307"/>
                      <a:pt x="147634" y="9063"/>
                      <a:pt x="74042" y="3210"/>
                    </a:cubicBezTo>
                    <a:cubicBezTo>
                      <a:pt x="33686" y="0"/>
                      <a:pt x="15073" y="3863"/>
                      <a:pt x="10243" y="164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6" name="任意多边形: 形状 655"/>
              <p:cNvSpPr/>
              <p:nvPr/>
            </p:nvSpPr>
            <p:spPr>
              <a:xfrm>
                <a:off x="5976197" y="2697440"/>
                <a:ext cx="168252" cy="45660"/>
              </a:xfrm>
              <a:custGeom>
                <a:avLst/>
                <a:gdLst/>
                <a:ahLst/>
                <a:cxnLst/>
                <a:rect l="0" t="0" r="0" b="0"/>
                <a:pathLst>
                  <a:path w="168252" h="45660">
                    <a:moveTo>
                      <a:pt x="30806" y="9964"/>
                    </a:moveTo>
                    <a:cubicBezTo>
                      <a:pt x="0" y="33556"/>
                      <a:pt x="15620" y="45659"/>
                      <a:pt x="76876" y="45659"/>
                    </a:cubicBezTo>
                    <a:cubicBezTo>
                      <a:pt x="116445" y="45659"/>
                      <a:pt x="144532" y="38778"/>
                      <a:pt x="154631" y="26609"/>
                    </a:cubicBezTo>
                    <a:cubicBezTo>
                      <a:pt x="168251" y="10198"/>
                      <a:pt x="161868" y="6883"/>
                      <a:pt x="108561" y="2682"/>
                    </a:cubicBezTo>
                    <a:cubicBezTo>
                      <a:pt x="74527" y="0"/>
                      <a:pt x="39537" y="3277"/>
                      <a:pt x="30806" y="99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7" name="任意多边形: 形状 656"/>
              <p:cNvSpPr/>
              <p:nvPr/>
            </p:nvSpPr>
            <p:spPr>
              <a:xfrm>
                <a:off x="9464290" y="2698460"/>
                <a:ext cx="730586" cy="26134"/>
              </a:xfrm>
              <a:custGeom>
                <a:avLst/>
                <a:gdLst/>
                <a:ahLst/>
                <a:cxnLst/>
                <a:rect l="0" t="0" r="0" b="0"/>
                <a:pathLst>
                  <a:path w="730586" h="26134">
                    <a:moveTo>
                      <a:pt x="63788" y="7170"/>
                    </a:moveTo>
                    <a:cubicBezTo>
                      <a:pt x="0" y="11552"/>
                      <a:pt x="84350" y="16279"/>
                      <a:pt x="290439" y="19870"/>
                    </a:cubicBezTo>
                    <a:cubicBezTo>
                      <a:pt x="649906" y="26133"/>
                      <a:pt x="730585" y="23064"/>
                      <a:pt x="486813" y="12401"/>
                    </a:cubicBezTo>
                    <a:cubicBezTo>
                      <a:pt x="217205" y="607"/>
                      <a:pt x="168139" y="0"/>
                      <a:pt x="63788" y="7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8" name="任意多边形: 形状 657"/>
              <p:cNvSpPr/>
              <p:nvPr/>
            </p:nvSpPr>
            <p:spPr>
              <a:xfrm>
                <a:off x="10602022" y="2697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9" name="任意多边形: 形状 658"/>
              <p:cNvSpPr/>
              <p:nvPr/>
            </p:nvSpPr>
            <p:spPr>
              <a:xfrm>
                <a:off x="5193105" y="2706848"/>
                <a:ext cx="39661" cy="31662"/>
              </a:xfrm>
              <a:custGeom>
                <a:avLst/>
                <a:gdLst/>
                <a:ahLst/>
                <a:cxnLst/>
                <a:rect l="0" t="0" r="0" b="0"/>
                <a:pathLst>
                  <a:path w="39661" h="31662">
                    <a:moveTo>
                      <a:pt x="4370" y="23708"/>
                    </a:moveTo>
                    <a:cubicBezTo>
                      <a:pt x="9285" y="31661"/>
                      <a:pt x="18049" y="29386"/>
                      <a:pt x="27345" y="17744"/>
                    </a:cubicBezTo>
                    <a:cubicBezTo>
                      <a:pt x="39660" y="2321"/>
                      <a:pt x="38226" y="0"/>
                      <a:pt x="19398" y="4887"/>
                    </a:cubicBezTo>
                    <a:cubicBezTo>
                      <a:pt x="6762" y="8167"/>
                      <a:pt x="0" y="16637"/>
                      <a:pt x="4370" y="237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0" name="任意多边形: 形状 659"/>
              <p:cNvSpPr/>
              <p:nvPr/>
            </p:nvSpPr>
            <p:spPr>
              <a:xfrm>
                <a:off x="7033581" y="2708916"/>
                <a:ext cx="494248" cy="59691"/>
              </a:xfrm>
              <a:custGeom>
                <a:avLst/>
                <a:gdLst/>
                <a:ahLst/>
                <a:cxnLst/>
                <a:rect l="0" t="0" r="0" b="0"/>
                <a:pathLst>
                  <a:path w="494248" h="59691">
                    <a:moveTo>
                      <a:pt x="219265" y="11931"/>
                    </a:moveTo>
                    <a:cubicBezTo>
                      <a:pt x="52845" y="20170"/>
                      <a:pt x="12719" y="25771"/>
                      <a:pt x="6640" y="41614"/>
                    </a:cubicBezTo>
                    <a:cubicBezTo>
                      <a:pt x="0" y="58916"/>
                      <a:pt x="14699" y="59690"/>
                      <a:pt x="135571" y="48397"/>
                    </a:cubicBezTo>
                    <a:cubicBezTo>
                      <a:pt x="210605" y="41387"/>
                      <a:pt x="322003" y="38179"/>
                      <a:pt x="383122" y="41267"/>
                    </a:cubicBezTo>
                    <a:cubicBezTo>
                      <a:pt x="475929" y="45957"/>
                      <a:pt x="494247" y="43743"/>
                      <a:pt x="494247" y="27833"/>
                    </a:cubicBezTo>
                    <a:cubicBezTo>
                      <a:pt x="494247" y="1964"/>
                      <a:pt x="460272" y="0"/>
                      <a:pt x="219265" y="119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1" name="任意多边形: 形状 660"/>
              <p:cNvSpPr/>
              <p:nvPr/>
            </p:nvSpPr>
            <p:spPr>
              <a:xfrm>
                <a:off x="8737052" y="2710394"/>
                <a:ext cx="295727" cy="40797"/>
              </a:xfrm>
              <a:custGeom>
                <a:avLst/>
                <a:gdLst/>
                <a:ahLst/>
                <a:cxnLst/>
                <a:rect l="0" t="0" r="0" b="0"/>
                <a:pathLst>
                  <a:path w="295727" h="40797">
                    <a:moveTo>
                      <a:pt x="2305" y="26260"/>
                    </a:moveTo>
                    <a:cubicBezTo>
                      <a:pt x="4075" y="38318"/>
                      <a:pt x="9506" y="40796"/>
                      <a:pt x="17231" y="33071"/>
                    </a:cubicBezTo>
                    <a:cubicBezTo>
                      <a:pt x="23911" y="26391"/>
                      <a:pt x="89304" y="16218"/>
                      <a:pt x="162551" y="10463"/>
                    </a:cubicBezTo>
                    <a:lnTo>
                      <a:pt x="295726" y="0"/>
                    </a:lnTo>
                    <a:lnTo>
                      <a:pt x="147625" y="3653"/>
                    </a:lnTo>
                    <a:cubicBezTo>
                      <a:pt x="24897" y="6680"/>
                      <a:pt x="0" y="10553"/>
                      <a:pt x="2305" y="262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2" name="任意多边形: 形状 661"/>
              <p:cNvSpPr/>
              <p:nvPr/>
            </p:nvSpPr>
            <p:spPr>
              <a:xfrm>
                <a:off x="5515313" y="2721805"/>
                <a:ext cx="121345" cy="27672"/>
              </a:xfrm>
              <a:custGeom>
                <a:avLst/>
                <a:gdLst/>
                <a:ahLst/>
                <a:cxnLst/>
                <a:rect l="0" t="0" r="0" b="0"/>
                <a:pathLst>
                  <a:path w="121345" h="27672">
                    <a:moveTo>
                      <a:pt x="31315" y="12386"/>
                    </a:moveTo>
                    <a:cubicBezTo>
                      <a:pt x="0" y="27063"/>
                      <a:pt x="159" y="27269"/>
                      <a:pt x="42957" y="27456"/>
                    </a:cubicBezTo>
                    <a:cubicBezTo>
                      <a:pt x="92387" y="27671"/>
                      <a:pt x="121344" y="11384"/>
                      <a:pt x="86348" y="3050"/>
                    </a:cubicBezTo>
                    <a:cubicBezTo>
                      <a:pt x="73543" y="0"/>
                      <a:pt x="48778" y="4201"/>
                      <a:pt x="31315" y="12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3" name="任意多边形: 形状 662"/>
              <p:cNvSpPr/>
              <p:nvPr/>
            </p:nvSpPr>
            <p:spPr>
              <a:xfrm>
                <a:off x="5648673" y="2730399"/>
                <a:ext cx="126556" cy="39797"/>
              </a:xfrm>
              <a:custGeom>
                <a:avLst/>
                <a:gdLst/>
                <a:ahLst/>
                <a:cxnLst/>
                <a:rect l="0" t="0" r="0" b="0"/>
                <a:pathLst>
                  <a:path w="126556" h="39797">
                    <a:moveTo>
                      <a:pt x="7009" y="20753"/>
                    </a:moveTo>
                    <a:cubicBezTo>
                      <a:pt x="0" y="39018"/>
                      <a:pt x="4024" y="39796"/>
                      <a:pt x="40575" y="27243"/>
                    </a:cubicBezTo>
                    <a:cubicBezTo>
                      <a:pt x="63417" y="19398"/>
                      <a:pt x="92106" y="15774"/>
                      <a:pt x="104330" y="19190"/>
                    </a:cubicBezTo>
                    <a:cubicBezTo>
                      <a:pt x="116554" y="22605"/>
                      <a:pt x="126555" y="19685"/>
                      <a:pt x="126555" y="12700"/>
                    </a:cubicBezTo>
                    <a:cubicBezTo>
                      <a:pt x="126555" y="5715"/>
                      <a:pt x="101449" y="0"/>
                      <a:pt x="70764" y="0"/>
                    </a:cubicBezTo>
                    <a:cubicBezTo>
                      <a:pt x="30852" y="0"/>
                      <a:pt x="12706" y="5907"/>
                      <a:pt x="7009" y="207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4" name="任意多边形: 形状 663"/>
              <p:cNvSpPr/>
              <p:nvPr/>
            </p:nvSpPr>
            <p:spPr>
              <a:xfrm>
                <a:off x="6786307" y="2718323"/>
                <a:ext cx="225336" cy="50241"/>
              </a:xfrm>
              <a:custGeom>
                <a:avLst/>
                <a:gdLst/>
                <a:ahLst/>
                <a:cxnLst/>
                <a:rect l="0" t="0" r="0" b="0"/>
                <a:pathLst>
                  <a:path w="225336" h="50241">
                    <a:moveTo>
                      <a:pt x="62071" y="10897"/>
                    </a:moveTo>
                    <a:cubicBezTo>
                      <a:pt x="27146" y="15039"/>
                      <a:pt x="0" y="24142"/>
                      <a:pt x="1746" y="31127"/>
                    </a:cubicBezTo>
                    <a:cubicBezTo>
                      <a:pt x="6524" y="50240"/>
                      <a:pt x="199075" y="47333"/>
                      <a:pt x="212053" y="27952"/>
                    </a:cubicBezTo>
                    <a:cubicBezTo>
                      <a:pt x="225335" y="8116"/>
                      <a:pt x="153965" y="0"/>
                      <a:pt x="62071" y="10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5" name="任意多边形: 形状 664"/>
              <p:cNvSpPr/>
              <p:nvPr/>
            </p:nvSpPr>
            <p:spPr>
              <a:xfrm>
                <a:off x="9050933" y="2719928"/>
                <a:ext cx="721250" cy="249770"/>
              </a:xfrm>
              <a:custGeom>
                <a:avLst/>
                <a:gdLst/>
                <a:ahLst/>
                <a:cxnLst/>
                <a:rect l="0" t="0" r="0" b="0"/>
                <a:pathLst>
                  <a:path w="721250" h="249770">
                    <a:moveTo>
                      <a:pt x="14016" y="17522"/>
                    </a:moveTo>
                    <a:cubicBezTo>
                      <a:pt x="19912" y="24893"/>
                      <a:pt x="19983" y="51999"/>
                      <a:pt x="14173" y="77757"/>
                    </a:cubicBezTo>
                    <a:cubicBezTo>
                      <a:pt x="8364" y="103516"/>
                      <a:pt x="8274" y="121709"/>
                      <a:pt x="13976" y="118186"/>
                    </a:cubicBezTo>
                    <a:cubicBezTo>
                      <a:pt x="19677" y="114663"/>
                      <a:pt x="28092" y="94700"/>
                      <a:pt x="32677" y="73825"/>
                    </a:cubicBezTo>
                    <a:lnTo>
                      <a:pt x="41013" y="35871"/>
                    </a:lnTo>
                    <a:lnTo>
                      <a:pt x="198754" y="35871"/>
                    </a:lnTo>
                    <a:cubicBezTo>
                      <a:pt x="326459" y="35871"/>
                      <a:pt x="356495" y="39301"/>
                      <a:pt x="356495" y="53882"/>
                    </a:cubicBezTo>
                    <a:cubicBezTo>
                      <a:pt x="356495" y="63788"/>
                      <a:pt x="359964" y="80934"/>
                      <a:pt x="364204" y="91982"/>
                    </a:cubicBezTo>
                    <a:cubicBezTo>
                      <a:pt x="370175" y="107542"/>
                      <a:pt x="365163" y="110865"/>
                      <a:pt x="341979" y="106724"/>
                    </a:cubicBezTo>
                    <a:cubicBezTo>
                      <a:pt x="318407" y="102513"/>
                      <a:pt x="316364" y="103953"/>
                      <a:pt x="332365" y="113497"/>
                    </a:cubicBezTo>
                    <a:cubicBezTo>
                      <a:pt x="348050" y="122853"/>
                      <a:pt x="351320" y="139827"/>
                      <a:pt x="346699" y="187908"/>
                    </a:cubicBezTo>
                    <a:cubicBezTo>
                      <a:pt x="341080" y="246397"/>
                      <a:pt x="342359" y="249769"/>
                      <a:pt x="367655" y="243154"/>
                    </a:cubicBezTo>
                    <a:cubicBezTo>
                      <a:pt x="388412" y="237726"/>
                      <a:pt x="394595" y="226247"/>
                      <a:pt x="394595" y="193140"/>
                    </a:cubicBezTo>
                    <a:cubicBezTo>
                      <a:pt x="394595" y="159492"/>
                      <a:pt x="400793" y="148381"/>
                      <a:pt x="423170" y="141918"/>
                    </a:cubicBezTo>
                    <a:cubicBezTo>
                      <a:pt x="450606" y="133994"/>
                      <a:pt x="450660" y="133713"/>
                      <a:pt x="424514" y="134854"/>
                    </a:cubicBezTo>
                    <a:cubicBezTo>
                      <a:pt x="404606" y="135724"/>
                      <a:pt x="393769" y="125136"/>
                      <a:pt x="384216" y="95482"/>
                    </a:cubicBezTo>
                    <a:cubicBezTo>
                      <a:pt x="377029" y="73174"/>
                      <a:pt x="374995" y="50952"/>
                      <a:pt x="379697" y="46100"/>
                    </a:cubicBezTo>
                    <a:cubicBezTo>
                      <a:pt x="384399" y="41249"/>
                      <a:pt x="453967" y="36249"/>
                      <a:pt x="534295" y="34990"/>
                    </a:cubicBezTo>
                    <a:cubicBezTo>
                      <a:pt x="673966" y="32800"/>
                      <a:pt x="680576" y="33879"/>
                      <a:pt x="685637" y="59686"/>
                    </a:cubicBezTo>
                    <a:cubicBezTo>
                      <a:pt x="696647" y="115836"/>
                      <a:pt x="688300" y="137778"/>
                      <a:pt x="658120" y="132014"/>
                    </a:cubicBezTo>
                    <a:cubicBezTo>
                      <a:pt x="632749" y="127168"/>
                      <a:pt x="632393" y="127672"/>
                      <a:pt x="654945" y="136510"/>
                    </a:cubicBezTo>
                    <a:cubicBezTo>
                      <a:pt x="676628" y="145007"/>
                      <a:pt x="683338" y="138342"/>
                      <a:pt x="700797" y="90965"/>
                    </a:cubicBezTo>
                    <a:lnTo>
                      <a:pt x="721249" y="35465"/>
                    </a:lnTo>
                    <a:lnTo>
                      <a:pt x="688097" y="22878"/>
                    </a:lnTo>
                    <a:cubicBezTo>
                      <a:pt x="641258" y="5095"/>
                      <a:pt x="0" y="0"/>
                      <a:pt x="14016" y="17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6" name="任意多边形: 形状 665"/>
              <p:cNvSpPr/>
              <p:nvPr/>
            </p:nvSpPr>
            <p:spPr>
              <a:xfrm>
                <a:off x="5241828" y="27430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7" name="任意多边形: 形状 666"/>
              <p:cNvSpPr/>
              <p:nvPr/>
            </p:nvSpPr>
            <p:spPr>
              <a:xfrm>
                <a:off x="6122540" y="2743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8" name="任意多边形: 形状 667"/>
              <p:cNvSpPr/>
              <p:nvPr/>
            </p:nvSpPr>
            <p:spPr>
              <a:xfrm>
                <a:off x="6563470" y="2737012"/>
                <a:ext cx="204511" cy="44188"/>
              </a:xfrm>
              <a:custGeom>
                <a:avLst/>
                <a:gdLst/>
                <a:ahLst/>
                <a:cxnLst/>
                <a:rect l="0" t="0" r="0" b="0"/>
                <a:pathLst>
                  <a:path w="204511" h="44188">
                    <a:moveTo>
                      <a:pt x="5617" y="21962"/>
                    </a:moveTo>
                    <a:cubicBezTo>
                      <a:pt x="10725" y="40153"/>
                      <a:pt x="26559" y="44187"/>
                      <a:pt x="92853" y="44187"/>
                    </a:cubicBezTo>
                    <a:cubicBezTo>
                      <a:pt x="150351" y="44187"/>
                      <a:pt x="178565" y="38503"/>
                      <a:pt x="190108" y="24595"/>
                    </a:cubicBezTo>
                    <a:cubicBezTo>
                      <a:pt x="204510" y="7242"/>
                      <a:pt x="194541" y="4702"/>
                      <a:pt x="102873" y="2370"/>
                    </a:cubicBezTo>
                    <a:cubicBezTo>
                      <a:pt x="9712" y="0"/>
                      <a:pt x="0" y="1956"/>
                      <a:pt x="5617" y="219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9" name="任意多边形: 形状 668"/>
              <p:cNvSpPr/>
              <p:nvPr/>
            </p:nvSpPr>
            <p:spPr>
              <a:xfrm>
                <a:off x="8770651" y="2740886"/>
                <a:ext cx="281178" cy="65714"/>
              </a:xfrm>
              <a:custGeom>
                <a:avLst/>
                <a:gdLst/>
                <a:ahLst/>
                <a:cxnLst/>
                <a:rect l="0" t="0" r="0" b="0"/>
                <a:pathLst>
                  <a:path w="281178" h="65714">
                    <a:moveTo>
                      <a:pt x="666" y="7505"/>
                    </a:moveTo>
                    <a:cubicBezTo>
                      <a:pt x="1277" y="13908"/>
                      <a:pt x="1777" y="29624"/>
                      <a:pt x="1777" y="42430"/>
                    </a:cubicBezTo>
                    <a:cubicBezTo>
                      <a:pt x="1777" y="63596"/>
                      <a:pt x="14477" y="65713"/>
                      <a:pt x="141477" y="65713"/>
                    </a:cubicBezTo>
                    <a:cubicBezTo>
                      <a:pt x="271163" y="65713"/>
                      <a:pt x="281177" y="63951"/>
                      <a:pt x="281177" y="41130"/>
                    </a:cubicBezTo>
                    <a:cubicBezTo>
                      <a:pt x="281177" y="18920"/>
                      <a:pt x="267588" y="15549"/>
                      <a:pt x="140366" y="6205"/>
                    </a:cubicBezTo>
                    <a:cubicBezTo>
                      <a:pt x="55887" y="0"/>
                      <a:pt x="0" y="520"/>
                      <a:pt x="666" y="7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0" name="任意多边形: 形状 669"/>
              <p:cNvSpPr/>
              <p:nvPr/>
            </p:nvSpPr>
            <p:spPr>
              <a:xfrm>
                <a:off x="10150378" y="2735255"/>
                <a:ext cx="322160" cy="12766"/>
              </a:xfrm>
              <a:custGeom>
                <a:avLst/>
                <a:gdLst/>
                <a:ahLst/>
                <a:cxnLst/>
                <a:rect l="0" t="0" r="0" b="0"/>
                <a:pathLst>
                  <a:path w="322160" h="12766">
                    <a:moveTo>
                      <a:pt x="160750" y="7097"/>
                    </a:moveTo>
                    <a:cubicBezTo>
                      <a:pt x="249162" y="11000"/>
                      <a:pt x="321691" y="12765"/>
                      <a:pt x="321925" y="11019"/>
                    </a:cubicBezTo>
                    <a:cubicBezTo>
                      <a:pt x="322159" y="9273"/>
                      <a:pt x="249822" y="6079"/>
                      <a:pt x="161175" y="392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1" name="任意多边形: 形状 670"/>
              <p:cNvSpPr/>
              <p:nvPr/>
            </p:nvSpPr>
            <p:spPr>
              <a:xfrm>
                <a:off x="225328" y="2753625"/>
                <a:ext cx="597646" cy="707948"/>
              </a:xfrm>
              <a:custGeom>
                <a:avLst/>
                <a:gdLst/>
                <a:ahLst/>
                <a:cxnLst/>
                <a:rect l="0" t="0" r="0" b="0"/>
                <a:pathLst>
                  <a:path w="597646" h="707948">
                    <a:moveTo>
                      <a:pt x="69803" y="143962"/>
                    </a:moveTo>
                    <a:cubicBezTo>
                      <a:pt x="66094" y="227414"/>
                      <a:pt x="55369" y="308152"/>
                      <a:pt x="44286" y="336048"/>
                    </a:cubicBezTo>
                    <a:cubicBezTo>
                      <a:pt x="25476" y="383392"/>
                      <a:pt x="29990" y="446674"/>
                      <a:pt x="52177" y="446674"/>
                    </a:cubicBezTo>
                    <a:cubicBezTo>
                      <a:pt x="58405" y="446674"/>
                      <a:pt x="63500" y="485762"/>
                      <a:pt x="63500" y="533535"/>
                    </a:cubicBezTo>
                    <a:cubicBezTo>
                      <a:pt x="63500" y="613863"/>
                      <a:pt x="61112" y="621485"/>
                      <a:pt x="31750" y="634863"/>
                    </a:cubicBezTo>
                    <a:cubicBezTo>
                      <a:pt x="13125" y="643349"/>
                      <a:pt x="0" y="659942"/>
                      <a:pt x="0" y="675002"/>
                    </a:cubicBezTo>
                    <a:cubicBezTo>
                      <a:pt x="0" y="703447"/>
                      <a:pt x="13047" y="707947"/>
                      <a:pt x="34197" y="686798"/>
                    </a:cubicBezTo>
                    <a:cubicBezTo>
                      <a:pt x="44232" y="676762"/>
                      <a:pt x="55250" y="676762"/>
                      <a:pt x="74002" y="686798"/>
                    </a:cubicBezTo>
                    <a:cubicBezTo>
                      <a:pt x="106745" y="704321"/>
                      <a:pt x="118132" y="704449"/>
                      <a:pt x="107455" y="687174"/>
                    </a:cubicBezTo>
                    <a:cubicBezTo>
                      <a:pt x="102866" y="679749"/>
                      <a:pt x="109130" y="662604"/>
                      <a:pt x="121374" y="649074"/>
                    </a:cubicBezTo>
                    <a:cubicBezTo>
                      <a:pt x="142113" y="626157"/>
                      <a:pt x="142199" y="622885"/>
                      <a:pt x="122618" y="601249"/>
                    </a:cubicBezTo>
                    <a:cubicBezTo>
                      <a:pt x="93958" y="569579"/>
                      <a:pt x="94943" y="568011"/>
                      <a:pt x="149225" y="558902"/>
                    </a:cubicBezTo>
                    <a:cubicBezTo>
                      <a:pt x="186853" y="552587"/>
                      <a:pt x="202848" y="556378"/>
                      <a:pt x="225425" y="576960"/>
                    </a:cubicBezTo>
                    <a:cubicBezTo>
                      <a:pt x="241141" y="591288"/>
                      <a:pt x="254000" y="610698"/>
                      <a:pt x="254000" y="620092"/>
                    </a:cubicBezTo>
                    <a:cubicBezTo>
                      <a:pt x="254000" y="629487"/>
                      <a:pt x="255429" y="634229"/>
                      <a:pt x="257175" y="630629"/>
                    </a:cubicBezTo>
                    <a:cubicBezTo>
                      <a:pt x="258921" y="627030"/>
                      <a:pt x="266065" y="619886"/>
                      <a:pt x="273050" y="614754"/>
                    </a:cubicBezTo>
                    <a:cubicBezTo>
                      <a:pt x="308503" y="588708"/>
                      <a:pt x="330200" y="558712"/>
                      <a:pt x="330200" y="535746"/>
                    </a:cubicBezTo>
                    <a:cubicBezTo>
                      <a:pt x="330200" y="511715"/>
                      <a:pt x="338362" y="510174"/>
                      <a:pt x="465667" y="510174"/>
                    </a:cubicBezTo>
                    <a:cubicBezTo>
                      <a:pt x="540173" y="510174"/>
                      <a:pt x="597645" y="506686"/>
                      <a:pt x="593382" y="502422"/>
                    </a:cubicBezTo>
                    <a:cubicBezTo>
                      <a:pt x="589118" y="498159"/>
                      <a:pt x="526730" y="488158"/>
                      <a:pt x="454740" y="480197"/>
                    </a:cubicBezTo>
                    <a:lnTo>
                      <a:pt x="323850" y="465724"/>
                    </a:lnTo>
                    <a:lnTo>
                      <a:pt x="328468" y="395874"/>
                    </a:lnTo>
                    <a:cubicBezTo>
                      <a:pt x="334619" y="302853"/>
                      <a:pt x="338030" y="270750"/>
                      <a:pt x="356468" y="132349"/>
                    </a:cubicBezTo>
                    <a:lnTo>
                      <a:pt x="372118" y="14874"/>
                    </a:lnTo>
                    <a:lnTo>
                      <a:pt x="341634" y="7932"/>
                    </a:lnTo>
                    <a:cubicBezTo>
                      <a:pt x="324868" y="4115"/>
                      <a:pt x="258286" y="768"/>
                      <a:pt x="193675" y="495"/>
                    </a:cubicBezTo>
                    <a:lnTo>
                      <a:pt x="76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2" name="任意多边形: 形状 671"/>
              <p:cNvSpPr/>
              <p:nvPr/>
            </p:nvSpPr>
            <p:spPr>
              <a:xfrm>
                <a:off x="5356717" y="2755799"/>
                <a:ext cx="121751" cy="38893"/>
              </a:xfrm>
              <a:custGeom>
                <a:avLst/>
                <a:gdLst/>
                <a:ahLst/>
                <a:cxnLst/>
                <a:rect l="0" t="0" r="0" b="0"/>
                <a:pathLst>
                  <a:path w="121751" h="38893">
                    <a:moveTo>
                      <a:pt x="20578" y="8467"/>
                    </a:moveTo>
                    <a:cubicBezTo>
                      <a:pt x="0" y="29044"/>
                      <a:pt x="15014" y="38892"/>
                      <a:pt x="52404" y="29342"/>
                    </a:cubicBezTo>
                    <a:cubicBezTo>
                      <a:pt x="112134" y="14086"/>
                      <a:pt x="121750" y="0"/>
                      <a:pt x="72436" y="0"/>
                    </a:cubicBezTo>
                    <a:cubicBezTo>
                      <a:pt x="48570" y="0"/>
                      <a:pt x="25234" y="3810"/>
                      <a:pt x="2057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3" name="任意多边形: 形状 672"/>
              <p:cNvSpPr/>
              <p:nvPr/>
            </p:nvSpPr>
            <p:spPr>
              <a:xfrm>
                <a:off x="6348128" y="2751861"/>
                <a:ext cx="176401" cy="29340"/>
              </a:xfrm>
              <a:custGeom>
                <a:avLst/>
                <a:gdLst/>
                <a:ahLst/>
                <a:cxnLst/>
                <a:rect l="0" t="0" r="0" b="0"/>
                <a:pathLst>
                  <a:path w="176401" h="29340">
                    <a:moveTo>
                      <a:pt x="4950" y="16639"/>
                    </a:moveTo>
                    <a:cubicBezTo>
                      <a:pt x="0" y="24648"/>
                      <a:pt x="30218" y="29339"/>
                      <a:pt x="86750" y="29339"/>
                    </a:cubicBezTo>
                    <a:cubicBezTo>
                      <a:pt x="138050" y="29339"/>
                      <a:pt x="176400" y="23906"/>
                      <a:pt x="176400" y="16639"/>
                    </a:cubicBezTo>
                    <a:cubicBezTo>
                      <a:pt x="176400" y="0"/>
                      <a:pt x="15233" y="0"/>
                      <a:pt x="4950" y="166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4" name="任意多边形: 形状 673"/>
              <p:cNvSpPr/>
              <p:nvPr/>
            </p:nvSpPr>
            <p:spPr>
              <a:xfrm>
                <a:off x="7519231" y="2767719"/>
                <a:ext cx="20491" cy="28485"/>
              </a:xfrm>
              <a:custGeom>
                <a:avLst/>
                <a:gdLst/>
                <a:ahLst/>
                <a:cxnLst/>
                <a:rect l="0" t="0" r="0" b="0"/>
                <a:pathLst>
                  <a:path w="20491" h="28485">
                    <a:moveTo>
                      <a:pt x="16270" y="4221"/>
                    </a:moveTo>
                    <a:cubicBezTo>
                      <a:pt x="12050" y="0"/>
                      <a:pt x="6191" y="4644"/>
                      <a:pt x="3249" y="14539"/>
                    </a:cubicBezTo>
                    <a:cubicBezTo>
                      <a:pt x="0" y="25475"/>
                      <a:pt x="3009" y="28484"/>
                      <a:pt x="10922" y="22212"/>
                    </a:cubicBezTo>
                    <a:cubicBezTo>
                      <a:pt x="18084" y="16537"/>
                      <a:pt x="20490" y="8441"/>
                      <a:pt x="16270" y="42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5" name="任意多边形: 形状 674"/>
              <p:cNvSpPr/>
              <p:nvPr/>
            </p:nvSpPr>
            <p:spPr>
              <a:xfrm>
                <a:off x="9934815" y="2755799"/>
                <a:ext cx="171829" cy="44451"/>
              </a:xfrm>
              <a:custGeom>
                <a:avLst/>
                <a:gdLst/>
                <a:ahLst/>
                <a:cxnLst/>
                <a:rect l="0" t="0" r="0" b="0"/>
                <a:pathLst>
                  <a:path w="171829" h="44451">
                    <a:moveTo>
                      <a:pt x="1954" y="22225"/>
                    </a:moveTo>
                    <a:cubicBezTo>
                      <a:pt x="0" y="41177"/>
                      <a:pt x="10886" y="44450"/>
                      <a:pt x="75863" y="44450"/>
                    </a:cubicBezTo>
                    <a:cubicBezTo>
                      <a:pt x="136003" y="44450"/>
                      <a:pt x="154257" y="39766"/>
                      <a:pt x="162472" y="22225"/>
                    </a:cubicBezTo>
                    <a:cubicBezTo>
                      <a:pt x="171828" y="2245"/>
                      <a:pt x="164363" y="0"/>
                      <a:pt x="88563" y="0"/>
                    </a:cubicBezTo>
                    <a:cubicBezTo>
                      <a:pt x="17601" y="0"/>
                      <a:pt x="3884" y="3520"/>
                      <a:pt x="195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6" name="任意多边形: 形状 675"/>
              <p:cNvSpPr/>
              <p:nvPr/>
            </p:nvSpPr>
            <p:spPr>
              <a:xfrm>
                <a:off x="10502357" y="2755799"/>
                <a:ext cx="251272" cy="50801"/>
              </a:xfrm>
              <a:custGeom>
                <a:avLst/>
                <a:gdLst/>
                <a:ahLst/>
                <a:cxnLst/>
                <a:rect l="0" t="0" r="0" b="0"/>
                <a:pathLst>
                  <a:path w="251272" h="50801">
                    <a:moveTo>
                      <a:pt x="6291" y="25400"/>
                    </a:moveTo>
                    <a:cubicBezTo>
                      <a:pt x="12338" y="48523"/>
                      <a:pt x="23614" y="50800"/>
                      <a:pt x="132102" y="50800"/>
                    </a:cubicBezTo>
                    <a:cubicBezTo>
                      <a:pt x="197645" y="50800"/>
                      <a:pt x="251271" y="48410"/>
                      <a:pt x="251271" y="45489"/>
                    </a:cubicBezTo>
                    <a:cubicBezTo>
                      <a:pt x="251271" y="6507"/>
                      <a:pt x="232171" y="0"/>
                      <a:pt x="117751" y="0"/>
                    </a:cubicBezTo>
                    <a:cubicBezTo>
                      <a:pt x="5901" y="0"/>
                      <a:pt x="0" y="1345"/>
                      <a:pt x="6291"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7" name="任意多边形: 形状 676"/>
              <p:cNvSpPr/>
              <p:nvPr/>
            </p:nvSpPr>
            <p:spPr>
              <a:xfrm>
                <a:off x="10804428" y="2756231"/>
                <a:ext cx="292323" cy="59507"/>
              </a:xfrm>
              <a:custGeom>
                <a:avLst/>
                <a:gdLst/>
                <a:ahLst/>
                <a:cxnLst/>
                <a:rect l="0" t="0" r="0" b="0"/>
                <a:pathLst>
                  <a:path w="292323" h="59507">
                    <a:moveTo>
                      <a:pt x="0" y="23253"/>
                    </a:moveTo>
                    <a:cubicBezTo>
                      <a:pt x="0" y="44035"/>
                      <a:pt x="15460" y="47378"/>
                      <a:pt x="142549" y="54083"/>
                    </a:cubicBezTo>
                    <a:cubicBezTo>
                      <a:pt x="220951" y="58219"/>
                      <a:pt x="287196" y="59506"/>
                      <a:pt x="289759" y="56943"/>
                    </a:cubicBezTo>
                    <a:cubicBezTo>
                      <a:pt x="292322" y="54379"/>
                      <a:pt x="290771" y="40788"/>
                      <a:pt x="286312" y="26739"/>
                    </a:cubicBezTo>
                    <a:cubicBezTo>
                      <a:pt x="278857" y="3250"/>
                      <a:pt x="267021" y="1146"/>
                      <a:pt x="139102" y="570"/>
                    </a:cubicBezTo>
                    <a:cubicBezTo>
                      <a:pt x="12398" y="0"/>
                      <a:pt x="0" y="2021"/>
                      <a:pt x="0" y="23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8" name="任意多边形: 形状 677"/>
              <p:cNvSpPr/>
              <p:nvPr/>
            </p:nvSpPr>
            <p:spPr>
              <a:xfrm>
                <a:off x="11098367" y="2736749"/>
                <a:ext cx="40890" cy="307711"/>
              </a:xfrm>
              <a:custGeom>
                <a:avLst/>
                <a:gdLst/>
                <a:ahLst/>
                <a:cxnLst/>
                <a:rect l="0" t="0" r="0" b="0"/>
                <a:pathLst>
                  <a:path w="40890" h="307711">
                    <a:moveTo>
                      <a:pt x="7174" y="120650"/>
                    </a:moveTo>
                    <a:cubicBezTo>
                      <a:pt x="11121" y="187008"/>
                      <a:pt x="18918" y="252730"/>
                      <a:pt x="24500" y="266700"/>
                    </a:cubicBezTo>
                    <a:cubicBezTo>
                      <a:pt x="40889" y="307710"/>
                      <a:pt x="36928" y="218436"/>
                      <a:pt x="17176" y="10160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9" name="任意多边形: 形状 678"/>
              <p:cNvSpPr/>
              <p:nvPr/>
            </p:nvSpPr>
            <p:spPr>
              <a:xfrm>
                <a:off x="5251584" y="2760250"/>
                <a:ext cx="53613" cy="32260"/>
              </a:xfrm>
              <a:custGeom>
                <a:avLst/>
                <a:gdLst/>
                <a:ahLst/>
                <a:cxnLst/>
                <a:rect l="0" t="0" r="0" b="0"/>
                <a:pathLst>
                  <a:path w="53613" h="32260">
                    <a:moveTo>
                      <a:pt x="15644" y="8462"/>
                    </a:moveTo>
                    <a:cubicBezTo>
                      <a:pt x="0" y="18397"/>
                      <a:pt x="1892" y="21730"/>
                      <a:pt x="26227" y="27104"/>
                    </a:cubicBezTo>
                    <a:cubicBezTo>
                      <a:pt x="49565" y="32259"/>
                      <a:pt x="53612" y="29688"/>
                      <a:pt x="45277" y="15006"/>
                    </a:cubicBezTo>
                    <a:cubicBezTo>
                      <a:pt x="37875" y="1967"/>
                      <a:pt x="28968" y="0"/>
                      <a:pt x="15644" y="8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0" name="任意多边形: 形状 679"/>
              <p:cNvSpPr/>
              <p:nvPr/>
            </p:nvSpPr>
            <p:spPr>
              <a:xfrm>
                <a:off x="5953126" y="2768499"/>
                <a:ext cx="152303" cy="38101"/>
              </a:xfrm>
              <a:custGeom>
                <a:avLst/>
                <a:gdLst/>
                <a:ahLst/>
                <a:cxnLst/>
                <a:rect l="0" t="0" r="0" b="0"/>
                <a:pathLst>
                  <a:path w="152303" h="38101">
                    <a:moveTo>
                      <a:pt x="21069" y="8467"/>
                    </a:moveTo>
                    <a:cubicBezTo>
                      <a:pt x="0" y="29535"/>
                      <a:pt x="17743" y="38100"/>
                      <a:pt x="82452" y="38100"/>
                    </a:cubicBezTo>
                    <a:cubicBezTo>
                      <a:pt x="136074" y="38100"/>
                      <a:pt x="152302" y="33674"/>
                      <a:pt x="152302" y="19050"/>
                    </a:cubicBezTo>
                    <a:cubicBezTo>
                      <a:pt x="152302" y="4744"/>
                      <a:pt x="137015" y="0"/>
                      <a:pt x="90919" y="0"/>
                    </a:cubicBezTo>
                    <a:cubicBezTo>
                      <a:pt x="57158" y="0"/>
                      <a:pt x="25725" y="3810"/>
                      <a:pt x="210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1" name="任意多边形: 形状 680"/>
              <p:cNvSpPr/>
              <p:nvPr/>
            </p:nvSpPr>
            <p:spPr>
              <a:xfrm>
                <a:off x="6156228" y="2759312"/>
                <a:ext cx="139907" cy="31402"/>
              </a:xfrm>
              <a:custGeom>
                <a:avLst/>
                <a:gdLst/>
                <a:ahLst/>
                <a:cxnLst/>
                <a:rect l="0" t="0" r="0" b="0"/>
                <a:pathLst>
                  <a:path w="139907" h="31402">
                    <a:moveTo>
                      <a:pt x="0" y="21888"/>
                    </a:moveTo>
                    <a:cubicBezTo>
                      <a:pt x="0" y="28873"/>
                      <a:pt x="10001" y="31401"/>
                      <a:pt x="22225" y="27506"/>
                    </a:cubicBezTo>
                    <a:cubicBezTo>
                      <a:pt x="34449" y="23611"/>
                      <a:pt x="67310" y="15696"/>
                      <a:pt x="95250" y="9917"/>
                    </a:cubicBezTo>
                    <a:cubicBezTo>
                      <a:pt x="139906" y="680"/>
                      <a:pt x="137218" y="0"/>
                      <a:pt x="73025" y="4299"/>
                    </a:cubicBezTo>
                    <a:cubicBezTo>
                      <a:pt x="32861" y="6988"/>
                      <a:pt x="0" y="14903"/>
                      <a:pt x="0" y="218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2" name="任意多边形: 形状 681"/>
              <p:cNvSpPr/>
              <p:nvPr/>
            </p:nvSpPr>
            <p:spPr>
              <a:xfrm>
                <a:off x="8413867" y="2769265"/>
                <a:ext cx="307188" cy="37867"/>
              </a:xfrm>
              <a:custGeom>
                <a:avLst/>
                <a:gdLst/>
                <a:ahLst/>
                <a:cxnLst/>
                <a:rect l="0" t="0" r="0" b="0"/>
                <a:pathLst>
                  <a:path w="307188" h="37867">
                    <a:moveTo>
                      <a:pt x="9386" y="17101"/>
                    </a:moveTo>
                    <a:cubicBezTo>
                      <a:pt x="0" y="37866"/>
                      <a:pt x="284862" y="36085"/>
                      <a:pt x="298934" y="15290"/>
                    </a:cubicBezTo>
                    <a:cubicBezTo>
                      <a:pt x="307187" y="3093"/>
                      <a:pt x="276817" y="0"/>
                      <a:pt x="162607" y="1407"/>
                    </a:cubicBezTo>
                    <a:cubicBezTo>
                      <a:pt x="70268" y="2545"/>
                      <a:pt x="13329" y="8376"/>
                      <a:pt x="9386" y="17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3" name="任意多边形: 形状 682"/>
              <p:cNvSpPr/>
              <p:nvPr/>
            </p:nvSpPr>
            <p:spPr>
              <a:xfrm>
                <a:off x="9757029" y="2756979"/>
                <a:ext cx="172867" cy="75021"/>
              </a:xfrm>
              <a:custGeom>
                <a:avLst/>
                <a:gdLst/>
                <a:ahLst/>
                <a:cxnLst/>
                <a:rect l="0" t="0" r="0" b="0"/>
                <a:pathLst>
                  <a:path w="172867" h="75021">
                    <a:moveTo>
                      <a:pt x="34574" y="18562"/>
                    </a:moveTo>
                    <a:cubicBezTo>
                      <a:pt x="0" y="61293"/>
                      <a:pt x="14881" y="75020"/>
                      <a:pt x="95783" y="75020"/>
                    </a:cubicBezTo>
                    <a:lnTo>
                      <a:pt x="172866" y="75020"/>
                    </a:lnTo>
                    <a:lnTo>
                      <a:pt x="162458" y="40095"/>
                    </a:lnTo>
                    <a:cubicBezTo>
                      <a:pt x="153601" y="10377"/>
                      <a:pt x="144474" y="4706"/>
                      <a:pt x="101249" y="2056"/>
                    </a:cubicBezTo>
                    <a:cubicBezTo>
                      <a:pt x="67714" y="0"/>
                      <a:pt x="45054" y="5609"/>
                      <a:pt x="34574" y="18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4" name="任意多边形: 形状 683"/>
              <p:cNvSpPr/>
              <p:nvPr/>
            </p:nvSpPr>
            <p:spPr>
              <a:xfrm>
                <a:off x="10113266" y="2768499"/>
                <a:ext cx="157763" cy="51489"/>
              </a:xfrm>
              <a:custGeom>
                <a:avLst/>
                <a:gdLst/>
                <a:ahLst/>
                <a:cxnLst/>
                <a:rect l="0" t="0" r="0" b="0"/>
                <a:pathLst>
                  <a:path w="157763" h="51489">
                    <a:moveTo>
                      <a:pt x="1379" y="15875"/>
                    </a:moveTo>
                    <a:cubicBezTo>
                      <a:pt x="0" y="26206"/>
                      <a:pt x="26937" y="35298"/>
                      <a:pt x="78510" y="41909"/>
                    </a:cubicBezTo>
                    <a:cubicBezTo>
                      <a:pt x="153242" y="51488"/>
                      <a:pt x="157762" y="50583"/>
                      <a:pt x="157762" y="26034"/>
                    </a:cubicBezTo>
                    <a:cubicBezTo>
                      <a:pt x="157762" y="2647"/>
                      <a:pt x="149921" y="0"/>
                      <a:pt x="80631" y="0"/>
                    </a:cubicBezTo>
                    <a:cubicBezTo>
                      <a:pt x="28523" y="0"/>
                      <a:pt x="2812" y="5150"/>
                      <a:pt x="1379"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5" name="任意多边形: 形状 684"/>
              <p:cNvSpPr/>
              <p:nvPr/>
            </p:nvSpPr>
            <p:spPr>
              <a:xfrm>
                <a:off x="11185428" y="2768499"/>
                <a:ext cx="203201" cy="55958"/>
              </a:xfrm>
              <a:custGeom>
                <a:avLst/>
                <a:gdLst/>
                <a:ahLst/>
                <a:cxnLst/>
                <a:rect l="0" t="0" r="0" b="0"/>
                <a:pathLst>
                  <a:path w="203201" h="55958">
                    <a:moveTo>
                      <a:pt x="0" y="17324"/>
                    </a:moveTo>
                    <a:cubicBezTo>
                      <a:pt x="0" y="28306"/>
                      <a:pt x="21570" y="37604"/>
                      <a:pt x="58923" y="42724"/>
                    </a:cubicBezTo>
                    <a:cubicBezTo>
                      <a:pt x="155469" y="55957"/>
                      <a:pt x="203200" y="52776"/>
                      <a:pt x="203200" y="33109"/>
                    </a:cubicBezTo>
                    <a:cubicBezTo>
                      <a:pt x="203200" y="7841"/>
                      <a:pt x="174381" y="0"/>
                      <a:pt x="81511" y="0"/>
                    </a:cubicBezTo>
                    <a:cubicBezTo>
                      <a:pt x="21134" y="0"/>
                      <a:pt x="0" y="4492"/>
                      <a:pt x="0" y="173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6" name="任意多边形: 形状 685"/>
              <p:cNvSpPr/>
              <p:nvPr/>
            </p:nvSpPr>
            <p:spPr>
              <a:xfrm>
                <a:off x="11928325" y="27684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7" name="任意多边形: 形状 686"/>
              <p:cNvSpPr/>
              <p:nvPr/>
            </p:nvSpPr>
            <p:spPr>
              <a:xfrm>
                <a:off x="5165628" y="2781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8" name="任意多边形: 形状 687"/>
              <p:cNvSpPr/>
              <p:nvPr/>
            </p:nvSpPr>
            <p:spPr>
              <a:xfrm>
                <a:off x="5777193" y="2772912"/>
                <a:ext cx="148038" cy="46389"/>
              </a:xfrm>
              <a:custGeom>
                <a:avLst/>
                <a:gdLst/>
                <a:ahLst/>
                <a:cxnLst/>
                <a:rect l="0" t="0" r="0" b="0"/>
                <a:pathLst>
                  <a:path w="148038" h="46389">
                    <a:moveTo>
                      <a:pt x="20260" y="10349"/>
                    </a:moveTo>
                    <a:cubicBezTo>
                      <a:pt x="0" y="37480"/>
                      <a:pt x="13006" y="46388"/>
                      <a:pt x="72876" y="46388"/>
                    </a:cubicBezTo>
                    <a:cubicBezTo>
                      <a:pt x="116397" y="46388"/>
                      <a:pt x="137208" y="40680"/>
                      <a:pt x="142328" y="27338"/>
                    </a:cubicBezTo>
                    <a:cubicBezTo>
                      <a:pt x="148037" y="12459"/>
                      <a:pt x="136518" y="7117"/>
                      <a:pt x="89712" y="2941"/>
                    </a:cubicBezTo>
                    <a:cubicBezTo>
                      <a:pt x="56752" y="0"/>
                      <a:pt x="25499" y="3333"/>
                      <a:pt x="20260"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9" name="任意多边形: 形状 688"/>
              <p:cNvSpPr/>
              <p:nvPr/>
            </p:nvSpPr>
            <p:spPr>
              <a:xfrm>
                <a:off x="7543377" y="2775815"/>
                <a:ext cx="846855" cy="37136"/>
              </a:xfrm>
              <a:custGeom>
                <a:avLst/>
                <a:gdLst/>
                <a:ahLst/>
                <a:cxnLst/>
                <a:rect l="0" t="0" r="0" b="0"/>
                <a:pathLst>
                  <a:path w="846855" h="37136">
                    <a:moveTo>
                      <a:pt x="8820" y="10677"/>
                    </a:moveTo>
                    <a:cubicBezTo>
                      <a:pt x="9387" y="17080"/>
                      <a:pt x="6991" y="25652"/>
                      <a:pt x="3496" y="29727"/>
                    </a:cubicBezTo>
                    <a:cubicBezTo>
                      <a:pt x="0" y="33801"/>
                      <a:pt x="185735" y="37135"/>
                      <a:pt x="416238" y="37135"/>
                    </a:cubicBezTo>
                    <a:cubicBezTo>
                      <a:pt x="750713" y="37135"/>
                      <a:pt x="836619" y="33765"/>
                      <a:pt x="841693" y="20447"/>
                    </a:cubicBezTo>
                    <a:cubicBezTo>
                      <a:pt x="846854" y="6900"/>
                      <a:pt x="768971" y="3314"/>
                      <a:pt x="427920" y="1397"/>
                    </a:cubicBezTo>
                    <a:cubicBezTo>
                      <a:pt x="179450" y="0"/>
                      <a:pt x="8211" y="3792"/>
                      <a:pt x="8820" y="106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0" name="任意多边形: 形状 689"/>
              <p:cNvSpPr/>
              <p:nvPr/>
            </p:nvSpPr>
            <p:spPr>
              <a:xfrm>
                <a:off x="10296428" y="2781199"/>
                <a:ext cx="165101" cy="38101"/>
              </a:xfrm>
              <a:custGeom>
                <a:avLst/>
                <a:gdLst/>
                <a:ahLst/>
                <a:cxnLst/>
                <a:rect l="0" t="0" r="0" b="0"/>
                <a:pathLst>
                  <a:path w="165101" h="38101">
                    <a:moveTo>
                      <a:pt x="0" y="19050"/>
                    </a:moveTo>
                    <a:cubicBezTo>
                      <a:pt x="0" y="34030"/>
                      <a:pt x="17639" y="38100"/>
                      <a:pt x="82550" y="38100"/>
                    </a:cubicBezTo>
                    <a:cubicBezTo>
                      <a:pt x="147461" y="38100"/>
                      <a:pt x="165100" y="34030"/>
                      <a:pt x="165100" y="19050"/>
                    </a:cubicBezTo>
                    <a:cubicBezTo>
                      <a:pt x="165100" y="4070"/>
                      <a:pt x="147461" y="0"/>
                      <a:pt x="82550" y="0"/>
                    </a:cubicBezTo>
                    <a:cubicBezTo>
                      <a:pt x="17639" y="0"/>
                      <a:pt x="0" y="407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1" name="任意多边形: 形状 690"/>
              <p:cNvSpPr/>
              <p:nvPr/>
            </p:nvSpPr>
            <p:spPr>
              <a:xfrm>
                <a:off x="11385625" y="2763499"/>
                <a:ext cx="53651" cy="289537"/>
              </a:xfrm>
              <a:custGeom>
                <a:avLst/>
                <a:gdLst/>
                <a:ahLst/>
                <a:cxnLst/>
                <a:rect l="0" t="0" r="0" b="0"/>
                <a:pathLst>
                  <a:path w="53651" h="289537">
                    <a:moveTo>
                      <a:pt x="10659" y="24050"/>
                    </a:moveTo>
                    <a:cubicBezTo>
                      <a:pt x="16925" y="38020"/>
                      <a:pt x="22878" y="92313"/>
                      <a:pt x="23886" y="144700"/>
                    </a:cubicBezTo>
                    <a:cubicBezTo>
                      <a:pt x="26274" y="268789"/>
                      <a:pt x="30259" y="289536"/>
                      <a:pt x="39740" y="227250"/>
                    </a:cubicBezTo>
                    <a:cubicBezTo>
                      <a:pt x="53650" y="135856"/>
                      <a:pt x="45386" y="42202"/>
                      <a:pt x="21414" y="19565"/>
                    </a:cubicBezTo>
                    <a:cubicBezTo>
                      <a:pt x="695" y="0"/>
                      <a:pt x="0" y="290"/>
                      <a:pt x="10659" y="24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2" name="任意多边形: 形状 691"/>
              <p:cNvSpPr/>
              <p:nvPr/>
            </p:nvSpPr>
            <p:spPr>
              <a:xfrm>
                <a:off x="11431139" y="27811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3" name="任意多边形: 形状 692"/>
              <p:cNvSpPr/>
              <p:nvPr/>
            </p:nvSpPr>
            <p:spPr>
              <a:xfrm>
                <a:off x="1469928" y="2793899"/>
                <a:ext cx="497076" cy="788795"/>
              </a:xfrm>
              <a:custGeom>
                <a:avLst/>
                <a:gdLst/>
                <a:ahLst/>
                <a:cxnLst/>
                <a:rect l="0" t="0" r="0" b="0"/>
                <a:pathLst>
                  <a:path w="497076" h="788795">
                    <a:moveTo>
                      <a:pt x="325209" y="20089"/>
                    </a:moveTo>
                    <a:cubicBezTo>
                      <a:pt x="307849" y="65326"/>
                      <a:pt x="316296" y="74864"/>
                      <a:pt x="371475" y="72329"/>
                    </a:cubicBezTo>
                    <a:lnTo>
                      <a:pt x="425450" y="69850"/>
                    </a:lnTo>
                    <a:lnTo>
                      <a:pt x="421983" y="114300"/>
                    </a:lnTo>
                    <a:cubicBezTo>
                      <a:pt x="420075" y="138748"/>
                      <a:pt x="412932" y="167953"/>
                      <a:pt x="406108" y="179200"/>
                    </a:cubicBezTo>
                    <a:cubicBezTo>
                      <a:pt x="399283" y="190448"/>
                      <a:pt x="390203" y="253313"/>
                      <a:pt x="385929" y="318900"/>
                    </a:cubicBezTo>
                    <a:cubicBezTo>
                      <a:pt x="381654" y="384488"/>
                      <a:pt x="374006" y="492442"/>
                      <a:pt x="368933" y="558800"/>
                    </a:cubicBezTo>
                    <a:cubicBezTo>
                      <a:pt x="363860" y="625158"/>
                      <a:pt x="361642" y="658019"/>
                      <a:pt x="364004" y="631825"/>
                    </a:cubicBezTo>
                    <a:lnTo>
                      <a:pt x="368300" y="584200"/>
                    </a:lnTo>
                    <a:lnTo>
                      <a:pt x="244475" y="577207"/>
                    </a:lnTo>
                    <a:cubicBezTo>
                      <a:pt x="97368" y="568900"/>
                      <a:pt x="13509" y="572617"/>
                      <a:pt x="4087" y="587861"/>
                    </a:cubicBezTo>
                    <a:cubicBezTo>
                      <a:pt x="313" y="593968"/>
                      <a:pt x="12137" y="614529"/>
                      <a:pt x="30363" y="633552"/>
                    </a:cubicBezTo>
                    <a:cubicBezTo>
                      <a:pt x="71633" y="676629"/>
                      <a:pt x="71877" y="685800"/>
                      <a:pt x="31750" y="685800"/>
                    </a:cubicBezTo>
                    <a:cubicBezTo>
                      <a:pt x="14288" y="685800"/>
                      <a:pt x="0" y="691927"/>
                      <a:pt x="0" y="699415"/>
                    </a:cubicBezTo>
                    <a:cubicBezTo>
                      <a:pt x="0" y="708956"/>
                      <a:pt x="55113" y="709906"/>
                      <a:pt x="184168" y="702590"/>
                    </a:cubicBezTo>
                    <a:lnTo>
                      <a:pt x="368335" y="692150"/>
                    </a:lnTo>
                    <a:lnTo>
                      <a:pt x="374668" y="732636"/>
                    </a:lnTo>
                    <a:cubicBezTo>
                      <a:pt x="378795" y="759023"/>
                      <a:pt x="386528" y="770595"/>
                      <a:pt x="396875" y="765865"/>
                    </a:cubicBezTo>
                    <a:cubicBezTo>
                      <a:pt x="405606" y="761874"/>
                      <a:pt x="424833" y="765400"/>
                      <a:pt x="439600" y="773701"/>
                    </a:cubicBezTo>
                    <a:lnTo>
                      <a:pt x="466451" y="788794"/>
                    </a:lnTo>
                    <a:lnTo>
                      <a:pt x="468709" y="422972"/>
                    </a:lnTo>
                    <a:cubicBezTo>
                      <a:pt x="470072" y="202138"/>
                      <a:pt x="476189" y="45825"/>
                      <a:pt x="484143" y="28575"/>
                    </a:cubicBezTo>
                    <a:cubicBezTo>
                      <a:pt x="497075" y="528"/>
                      <a:pt x="495800" y="0"/>
                      <a:pt x="415118" y="0"/>
                    </a:cubicBezTo>
                    <a:cubicBezTo>
                      <a:pt x="351878" y="0"/>
                      <a:pt x="331139" y="4634"/>
                      <a:pt x="3252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4" name="任意多边形: 形状 693"/>
              <p:cNvSpPr/>
              <p:nvPr/>
            </p:nvSpPr>
            <p:spPr>
              <a:xfrm>
                <a:off x="2181128" y="2793899"/>
                <a:ext cx="179791" cy="779464"/>
              </a:xfrm>
              <a:custGeom>
                <a:avLst/>
                <a:gdLst/>
                <a:ahLst/>
                <a:cxnLst/>
                <a:rect l="0" t="0" r="0" b="0"/>
                <a:pathLst>
                  <a:path w="179791" h="779464">
                    <a:moveTo>
                      <a:pt x="0" y="12700"/>
                    </a:moveTo>
                    <a:cubicBezTo>
                      <a:pt x="0" y="19685"/>
                      <a:pt x="31433" y="25400"/>
                      <a:pt x="69850" y="25400"/>
                    </a:cubicBezTo>
                    <a:lnTo>
                      <a:pt x="139700" y="25400"/>
                    </a:lnTo>
                    <a:lnTo>
                      <a:pt x="139700" y="88900"/>
                    </a:lnTo>
                    <a:cubicBezTo>
                      <a:pt x="139700" y="134498"/>
                      <a:pt x="134747" y="152400"/>
                      <a:pt x="122131" y="152400"/>
                    </a:cubicBezTo>
                    <a:cubicBezTo>
                      <a:pt x="96900" y="152400"/>
                      <a:pt x="75508" y="192042"/>
                      <a:pt x="82723" y="225425"/>
                    </a:cubicBezTo>
                    <a:cubicBezTo>
                      <a:pt x="86625" y="243474"/>
                      <a:pt x="98256" y="254000"/>
                      <a:pt x="114300" y="254000"/>
                    </a:cubicBezTo>
                    <a:cubicBezTo>
                      <a:pt x="135394" y="254000"/>
                      <a:pt x="139700" y="262467"/>
                      <a:pt x="139700" y="303944"/>
                    </a:cubicBezTo>
                    <a:cubicBezTo>
                      <a:pt x="139700" y="342735"/>
                      <a:pt x="134027" y="355689"/>
                      <a:pt x="114300" y="361950"/>
                    </a:cubicBezTo>
                    <a:cubicBezTo>
                      <a:pt x="78940" y="373173"/>
                      <a:pt x="78940" y="438933"/>
                      <a:pt x="114300" y="448180"/>
                    </a:cubicBezTo>
                    <a:cubicBezTo>
                      <a:pt x="149559" y="457400"/>
                      <a:pt x="149559" y="520500"/>
                      <a:pt x="114300" y="529720"/>
                    </a:cubicBezTo>
                    <a:cubicBezTo>
                      <a:pt x="82975" y="537912"/>
                      <a:pt x="77276" y="609600"/>
                      <a:pt x="107950" y="609600"/>
                    </a:cubicBezTo>
                    <a:cubicBezTo>
                      <a:pt x="127506" y="609600"/>
                      <a:pt x="132971" y="642761"/>
                      <a:pt x="119291" y="678411"/>
                    </a:cubicBezTo>
                    <a:cubicBezTo>
                      <a:pt x="115052" y="689460"/>
                      <a:pt x="103621" y="698500"/>
                      <a:pt x="93891" y="698500"/>
                    </a:cubicBezTo>
                    <a:cubicBezTo>
                      <a:pt x="82736" y="698500"/>
                      <a:pt x="74493" y="716095"/>
                      <a:pt x="71580" y="746125"/>
                    </a:cubicBezTo>
                    <a:cubicBezTo>
                      <a:pt x="69038" y="772319"/>
                      <a:pt x="69442" y="779463"/>
                      <a:pt x="72478" y="762000"/>
                    </a:cubicBezTo>
                    <a:cubicBezTo>
                      <a:pt x="75513" y="744538"/>
                      <a:pt x="89767" y="726218"/>
                      <a:pt x="104154" y="721290"/>
                    </a:cubicBezTo>
                    <a:cubicBezTo>
                      <a:pt x="127564" y="713270"/>
                      <a:pt x="130306" y="701936"/>
                      <a:pt x="130270" y="613340"/>
                    </a:cubicBezTo>
                    <a:cubicBezTo>
                      <a:pt x="130248" y="558895"/>
                      <a:pt x="134496" y="508635"/>
                      <a:pt x="139711" y="501650"/>
                    </a:cubicBezTo>
                    <a:cubicBezTo>
                      <a:pt x="144925" y="494665"/>
                      <a:pt x="156076" y="378936"/>
                      <a:pt x="164491" y="244475"/>
                    </a:cubicBezTo>
                    <a:lnTo>
                      <a:pt x="179790" y="0"/>
                    </a:lnTo>
                    <a:lnTo>
                      <a:pt x="89895" y="0"/>
                    </a:lnTo>
                    <a:cubicBezTo>
                      <a:pt x="38432" y="0"/>
                      <a:pt x="0" y="543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5" name="任意多边形: 形状 694"/>
              <p:cNvSpPr/>
              <p:nvPr/>
            </p:nvSpPr>
            <p:spPr>
              <a:xfrm>
                <a:off x="5066061" y="2790166"/>
                <a:ext cx="36068" cy="29134"/>
              </a:xfrm>
              <a:custGeom>
                <a:avLst/>
                <a:gdLst/>
                <a:ahLst/>
                <a:cxnLst/>
                <a:rect l="0" t="0" r="0" b="0"/>
                <a:pathLst>
                  <a:path w="36068" h="29134">
                    <a:moveTo>
                      <a:pt x="4317" y="16433"/>
                    </a:moveTo>
                    <a:cubicBezTo>
                      <a:pt x="0" y="23418"/>
                      <a:pt x="5378"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6" name="任意多边形: 形状 695"/>
              <p:cNvSpPr/>
              <p:nvPr/>
            </p:nvSpPr>
            <p:spPr>
              <a:xfrm>
                <a:off x="5067015" y="2781096"/>
                <a:ext cx="70993" cy="143840"/>
              </a:xfrm>
              <a:custGeom>
                <a:avLst/>
                <a:gdLst/>
                <a:ahLst/>
                <a:cxnLst/>
                <a:rect l="0" t="0" r="0" b="0"/>
                <a:pathLst>
                  <a:path w="70993" h="143840">
                    <a:moveTo>
                      <a:pt x="30971" y="55938"/>
                    </a:moveTo>
                    <a:cubicBezTo>
                      <a:pt x="1077" y="132007"/>
                      <a:pt x="0" y="143839"/>
                      <a:pt x="27673" y="92178"/>
                    </a:cubicBezTo>
                    <a:cubicBezTo>
                      <a:pt x="39834" y="69477"/>
                      <a:pt x="55474" y="50903"/>
                      <a:pt x="62429" y="50903"/>
                    </a:cubicBezTo>
                    <a:cubicBezTo>
                      <a:pt x="70137" y="50903"/>
                      <a:pt x="70992" y="40364"/>
                      <a:pt x="64619" y="23913"/>
                    </a:cubicBezTo>
                    <a:cubicBezTo>
                      <a:pt x="55355" y="0"/>
                      <a:pt x="51519" y="3650"/>
                      <a:pt x="30971" y="559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7" name="任意多边形: 形状 696"/>
              <p:cNvSpPr/>
              <p:nvPr/>
            </p:nvSpPr>
            <p:spPr>
              <a:xfrm>
                <a:off x="5173002" y="2796265"/>
                <a:ext cx="67731" cy="111614"/>
              </a:xfrm>
              <a:custGeom>
                <a:avLst/>
                <a:gdLst/>
                <a:ahLst/>
                <a:cxnLst/>
                <a:rect l="0" t="0" r="0" b="0"/>
                <a:pathLst>
                  <a:path w="67731" h="111614">
                    <a:moveTo>
                      <a:pt x="30159" y="39068"/>
                    </a:moveTo>
                    <a:cubicBezTo>
                      <a:pt x="13372" y="61682"/>
                      <a:pt x="0" y="88654"/>
                      <a:pt x="441" y="99007"/>
                    </a:cubicBezTo>
                    <a:cubicBezTo>
                      <a:pt x="979" y="111613"/>
                      <a:pt x="5113" y="109516"/>
                      <a:pt x="12958" y="92657"/>
                    </a:cubicBezTo>
                    <a:cubicBezTo>
                      <a:pt x="19401" y="78812"/>
                      <a:pt x="34821" y="53887"/>
                      <a:pt x="47225" y="37268"/>
                    </a:cubicBezTo>
                    <a:cubicBezTo>
                      <a:pt x="59628" y="20649"/>
                      <a:pt x="67730" y="5004"/>
                      <a:pt x="65228" y="2502"/>
                    </a:cubicBezTo>
                    <a:cubicBezTo>
                      <a:pt x="62726" y="0"/>
                      <a:pt x="46944" y="16455"/>
                      <a:pt x="30159" y="39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8" name="任意多边形: 形状 697"/>
              <p:cNvSpPr/>
              <p:nvPr/>
            </p:nvSpPr>
            <p:spPr>
              <a:xfrm>
                <a:off x="5625381" y="2798133"/>
                <a:ext cx="126014" cy="33868"/>
              </a:xfrm>
              <a:custGeom>
                <a:avLst/>
                <a:gdLst/>
                <a:ahLst/>
                <a:cxnLst/>
                <a:rect l="0" t="0" r="0" b="0"/>
                <a:pathLst>
                  <a:path w="126014" h="33868">
                    <a:moveTo>
                      <a:pt x="4742" y="16934"/>
                    </a:moveTo>
                    <a:cubicBezTo>
                      <a:pt x="0" y="29292"/>
                      <a:pt x="11862" y="33867"/>
                      <a:pt x="48645" y="33867"/>
                    </a:cubicBezTo>
                    <a:cubicBezTo>
                      <a:pt x="76366" y="33867"/>
                      <a:pt x="100397" y="32438"/>
                      <a:pt x="102048" y="30692"/>
                    </a:cubicBezTo>
                    <a:cubicBezTo>
                      <a:pt x="126013" y="5338"/>
                      <a:pt x="120155" y="0"/>
                      <a:pt x="68367" y="0"/>
                    </a:cubicBezTo>
                    <a:cubicBezTo>
                      <a:pt x="32477" y="0"/>
                      <a:pt x="8825" y="6295"/>
                      <a:pt x="4742" y="169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9" name="任意多边形: 形状 698"/>
              <p:cNvSpPr/>
              <p:nvPr/>
            </p:nvSpPr>
            <p:spPr>
              <a:xfrm>
                <a:off x="7019828" y="2789494"/>
                <a:ext cx="249382" cy="54657"/>
              </a:xfrm>
              <a:custGeom>
                <a:avLst/>
                <a:gdLst/>
                <a:ahLst/>
                <a:cxnLst/>
                <a:rect l="0" t="0" r="0" b="0"/>
                <a:pathLst>
                  <a:path w="249382" h="54657">
                    <a:moveTo>
                      <a:pt x="47625" y="8310"/>
                    </a:moveTo>
                    <a:cubicBezTo>
                      <a:pt x="18624" y="14555"/>
                      <a:pt x="0" y="25927"/>
                      <a:pt x="0" y="37390"/>
                    </a:cubicBezTo>
                    <a:cubicBezTo>
                      <a:pt x="0" y="53289"/>
                      <a:pt x="15772" y="54656"/>
                      <a:pt x="101485" y="46185"/>
                    </a:cubicBezTo>
                    <a:cubicBezTo>
                      <a:pt x="217782" y="34691"/>
                      <a:pt x="249381" y="9099"/>
                      <a:pt x="155575" y="2378"/>
                    </a:cubicBezTo>
                    <a:cubicBezTo>
                      <a:pt x="122396" y="0"/>
                      <a:pt x="73819" y="2670"/>
                      <a:pt x="47625"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0" name="任意多边形: 形状 699"/>
              <p:cNvSpPr/>
              <p:nvPr/>
            </p:nvSpPr>
            <p:spPr>
              <a:xfrm>
                <a:off x="7286528" y="2793253"/>
                <a:ext cx="215901" cy="38747"/>
              </a:xfrm>
              <a:custGeom>
                <a:avLst/>
                <a:gdLst/>
                <a:ahLst/>
                <a:cxnLst/>
                <a:rect l="0" t="0" r="0" b="0"/>
                <a:pathLst>
                  <a:path w="215901" h="38747">
                    <a:moveTo>
                      <a:pt x="0" y="21319"/>
                    </a:moveTo>
                    <a:cubicBezTo>
                      <a:pt x="0" y="34721"/>
                      <a:pt x="24930" y="38746"/>
                      <a:pt x="107950" y="38746"/>
                    </a:cubicBezTo>
                    <a:cubicBezTo>
                      <a:pt x="196674" y="38746"/>
                      <a:pt x="215900" y="35263"/>
                      <a:pt x="215900" y="19193"/>
                    </a:cubicBezTo>
                    <a:cubicBezTo>
                      <a:pt x="215900" y="2955"/>
                      <a:pt x="197595" y="0"/>
                      <a:pt x="107950" y="1766"/>
                    </a:cubicBezTo>
                    <a:cubicBezTo>
                      <a:pt x="25964" y="3381"/>
                      <a:pt x="0" y="8084"/>
                      <a:pt x="0" y="21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1" name="任意多边形: 形状 700"/>
              <p:cNvSpPr/>
              <p:nvPr/>
            </p:nvSpPr>
            <p:spPr>
              <a:xfrm>
                <a:off x="8718928" y="2769513"/>
                <a:ext cx="37060" cy="298020"/>
              </a:xfrm>
              <a:custGeom>
                <a:avLst/>
                <a:gdLst/>
                <a:ahLst/>
                <a:cxnLst/>
                <a:rect l="0" t="0" r="0" b="0"/>
                <a:pathLst>
                  <a:path w="37060" h="298020">
                    <a:moveTo>
                      <a:pt x="10817" y="43410"/>
                    </a:moveTo>
                    <a:cubicBezTo>
                      <a:pt x="662" y="69874"/>
                      <a:pt x="0" y="298019"/>
                      <a:pt x="10108" y="287911"/>
                    </a:cubicBezTo>
                    <a:cubicBezTo>
                      <a:pt x="14183" y="283836"/>
                      <a:pt x="14641" y="250023"/>
                      <a:pt x="11127" y="212769"/>
                    </a:cubicBezTo>
                    <a:cubicBezTo>
                      <a:pt x="7420" y="173479"/>
                      <a:pt x="11544" y="125447"/>
                      <a:pt x="20946" y="98387"/>
                    </a:cubicBezTo>
                    <a:cubicBezTo>
                      <a:pt x="37059" y="52018"/>
                      <a:pt x="27475" y="0"/>
                      <a:pt x="10817" y="43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2" name="任意多边形: 形状 701"/>
              <p:cNvSpPr/>
              <p:nvPr/>
            </p:nvSpPr>
            <p:spPr>
              <a:xfrm>
                <a:off x="11502928" y="2793899"/>
                <a:ext cx="139701" cy="38877"/>
              </a:xfrm>
              <a:custGeom>
                <a:avLst/>
                <a:gdLst/>
                <a:ahLst/>
                <a:cxnLst/>
                <a:rect l="0" t="0" r="0" b="0"/>
                <a:pathLst>
                  <a:path w="139701" h="38877">
                    <a:moveTo>
                      <a:pt x="0" y="12700"/>
                    </a:moveTo>
                    <a:cubicBezTo>
                      <a:pt x="0" y="19685"/>
                      <a:pt x="15716" y="22621"/>
                      <a:pt x="34925" y="19223"/>
                    </a:cubicBezTo>
                    <a:cubicBezTo>
                      <a:pt x="54134" y="15826"/>
                      <a:pt x="85566" y="19350"/>
                      <a:pt x="104775" y="27055"/>
                    </a:cubicBezTo>
                    <a:cubicBezTo>
                      <a:pt x="134249" y="38876"/>
                      <a:pt x="139700" y="37858"/>
                      <a:pt x="139700" y="20531"/>
                    </a:cubicBezTo>
                    <a:cubicBezTo>
                      <a:pt x="139700" y="4112"/>
                      <a:pt x="125712"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3" name="任意多边形: 形状 702"/>
              <p:cNvSpPr/>
              <p:nvPr/>
            </p:nvSpPr>
            <p:spPr>
              <a:xfrm>
                <a:off x="11680728" y="27959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4" name="任意多边形: 形状 703"/>
              <p:cNvSpPr/>
              <p:nvPr/>
            </p:nvSpPr>
            <p:spPr>
              <a:xfrm>
                <a:off x="11754903" y="2796214"/>
                <a:ext cx="125297" cy="52461"/>
              </a:xfrm>
              <a:custGeom>
                <a:avLst/>
                <a:gdLst/>
                <a:ahLst/>
                <a:cxnLst/>
                <a:rect l="0" t="0" r="0" b="0"/>
                <a:pathLst>
                  <a:path w="125297" h="52461">
                    <a:moveTo>
                      <a:pt x="9580" y="18175"/>
                    </a:moveTo>
                    <a:cubicBezTo>
                      <a:pt x="0" y="43139"/>
                      <a:pt x="28853" y="52460"/>
                      <a:pt x="76534" y="39806"/>
                    </a:cubicBezTo>
                    <a:cubicBezTo>
                      <a:pt x="125296" y="26866"/>
                      <a:pt x="112900" y="2002"/>
                      <a:pt x="56991" y="608"/>
                    </a:cubicBezTo>
                    <a:cubicBezTo>
                      <a:pt x="32621" y="0"/>
                      <a:pt x="13891" y="6940"/>
                      <a:pt x="9580" y="18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5" name="任意多边形: 形状 704"/>
              <p:cNvSpPr/>
              <p:nvPr/>
            </p:nvSpPr>
            <p:spPr>
              <a:xfrm>
                <a:off x="4918489" y="2811239"/>
                <a:ext cx="110721" cy="26888"/>
              </a:xfrm>
              <a:custGeom>
                <a:avLst/>
                <a:gdLst/>
                <a:ahLst/>
                <a:cxnLst/>
                <a:rect l="0" t="0" r="0" b="0"/>
                <a:pathLst>
                  <a:path w="110721" h="26888">
                    <a:moveTo>
                      <a:pt x="17183" y="11111"/>
                    </a:moveTo>
                    <a:cubicBezTo>
                      <a:pt x="0" y="24640"/>
                      <a:pt x="4911" y="26887"/>
                      <a:pt x="48975" y="25661"/>
                    </a:cubicBezTo>
                    <a:cubicBezTo>
                      <a:pt x="77638" y="24863"/>
                      <a:pt x="103470" y="17719"/>
                      <a:pt x="106381" y="9786"/>
                    </a:cubicBezTo>
                    <a:cubicBezTo>
                      <a:pt x="109291" y="1852"/>
                      <a:pt x="110720" y="1076"/>
                      <a:pt x="109556" y="8061"/>
                    </a:cubicBezTo>
                    <a:cubicBezTo>
                      <a:pt x="106785" y="24683"/>
                      <a:pt x="47326" y="24573"/>
                      <a:pt x="41781" y="7936"/>
                    </a:cubicBezTo>
                    <a:cubicBezTo>
                      <a:pt x="39135" y="0"/>
                      <a:pt x="29757" y="1211"/>
                      <a:pt x="17183" y="111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6" name="任意多边形: 形状 705"/>
              <p:cNvSpPr/>
              <p:nvPr/>
            </p:nvSpPr>
            <p:spPr>
              <a:xfrm>
                <a:off x="5339951" y="2794941"/>
                <a:ext cx="105078" cy="63503"/>
              </a:xfrm>
              <a:custGeom>
                <a:avLst/>
                <a:gdLst/>
                <a:ahLst/>
                <a:cxnLst/>
                <a:rect l="0" t="0" r="0" b="0"/>
                <a:pathLst>
                  <a:path w="105078" h="63503">
                    <a:moveTo>
                      <a:pt x="36275" y="9986"/>
                    </a:moveTo>
                    <a:cubicBezTo>
                      <a:pt x="13536" y="14909"/>
                      <a:pt x="0" y="25501"/>
                      <a:pt x="1234" y="37405"/>
                    </a:cubicBezTo>
                    <a:cubicBezTo>
                      <a:pt x="3941" y="63502"/>
                      <a:pt x="105077" y="55681"/>
                      <a:pt x="105077" y="29374"/>
                    </a:cubicBezTo>
                    <a:cubicBezTo>
                      <a:pt x="105077" y="6392"/>
                      <a:pt x="82394" y="0"/>
                      <a:pt x="36275" y="99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7" name="任意多边形: 形状 706"/>
              <p:cNvSpPr/>
              <p:nvPr/>
            </p:nvSpPr>
            <p:spPr>
              <a:xfrm>
                <a:off x="5472182" y="2806599"/>
                <a:ext cx="122040" cy="36269"/>
              </a:xfrm>
              <a:custGeom>
                <a:avLst/>
                <a:gdLst/>
                <a:ahLst/>
                <a:cxnLst/>
                <a:rect l="0" t="0" r="0" b="0"/>
                <a:pathLst>
                  <a:path w="122040" h="36269">
                    <a:moveTo>
                      <a:pt x="6318" y="19142"/>
                    </a:moveTo>
                    <a:cubicBezTo>
                      <a:pt x="0" y="35607"/>
                      <a:pt x="5582" y="36268"/>
                      <a:pt x="46234" y="23868"/>
                    </a:cubicBezTo>
                    <a:cubicBezTo>
                      <a:pt x="72228" y="15940"/>
                      <a:pt x="101783" y="7326"/>
                      <a:pt x="111911" y="4726"/>
                    </a:cubicBezTo>
                    <a:cubicBezTo>
                      <a:pt x="122039" y="2127"/>
                      <a:pt x="104077" y="0"/>
                      <a:pt x="71995" y="0"/>
                    </a:cubicBezTo>
                    <a:cubicBezTo>
                      <a:pt x="31736" y="0"/>
                      <a:pt x="11388" y="5931"/>
                      <a:pt x="6318" y="19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8" name="任意多边形: 形状 707"/>
              <p:cNvSpPr/>
              <p:nvPr/>
            </p:nvSpPr>
            <p:spPr>
              <a:xfrm>
                <a:off x="6549928" y="2806354"/>
                <a:ext cx="188758" cy="47370"/>
              </a:xfrm>
              <a:custGeom>
                <a:avLst/>
                <a:gdLst/>
                <a:ahLst/>
                <a:cxnLst/>
                <a:rect l="0" t="0" r="0" b="0"/>
                <a:pathLst>
                  <a:path w="188758" h="47370">
                    <a:moveTo>
                      <a:pt x="0" y="20869"/>
                    </a:moveTo>
                    <a:cubicBezTo>
                      <a:pt x="0" y="47369"/>
                      <a:pt x="172286" y="45634"/>
                      <a:pt x="182494" y="19031"/>
                    </a:cubicBezTo>
                    <a:cubicBezTo>
                      <a:pt x="188757" y="2711"/>
                      <a:pt x="175179" y="0"/>
                      <a:pt x="94953" y="1554"/>
                    </a:cubicBezTo>
                    <a:cubicBezTo>
                      <a:pt x="23706" y="2933"/>
                      <a:pt x="0" y="7755"/>
                      <a:pt x="0" y="208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9" name="任意多边形: 形状 708"/>
              <p:cNvSpPr/>
              <p:nvPr/>
            </p:nvSpPr>
            <p:spPr>
              <a:xfrm>
                <a:off x="6758581" y="2806599"/>
                <a:ext cx="222603" cy="41593"/>
              </a:xfrm>
              <a:custGeom>
                <a:avLst/>
                <a:gdLst/>
                <a:ahLst/>
                <a:cxnLst/>
                <a:rect l="0" t="0" r="0" b="0"/>
                <a:pathLst>
                  <a:path w="222603" h="41593">
                    <a:moveTo>
                      <a:pt x="19947" y="11661"/>
                    </a:moveTo>
                    <a:cubicBezTo>
                      <a:pt x="19947" y="18075"/>
                      <a:pt x="14156" y="28076"/>
                      <a:pt x="7078" y="33886"/>
                    </a:cubicBezTo>
                    <a:cubicBezTo>
                      <a:pt x="0" y="39696"/>
                      <a:pt x="41379" y="41592"/>
                      <a:pt x="99031" y="38100"/>
                    </a:cubicBezTo>
                    <a:cubicBezTo>
                      <a:pt x="162307" y="34267"/>
                      <a:pt x="208046" y="25458"/>
                      <a:pt x="214431" y="15875"/>
                    </a:cubicBezTo>
                    <a:cubicBezTo>
                      <a:pt x="222602" y="3612"/>
                      <a:pt x="201679" y="0"/>
                      <a:pt x="122478" y="0"/>
                    </a:cubicBezTo>
                    <a:cubicBezTo>
                      <a:pt x="66086" y="0"/>
                      <a:pt x="19947" y="5248"/>
                      <a:pt x="19947"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0" name="任意多边形: 形状 709"/>
              <p:cNvSpPr/>
              <p:nvPr/>
            </p:nvSpPr>
            <p:spPr>
              <a:xfrm>
                <a:off x="10443483" y="2789869"/>
                <a:ext cx="34166" cy="267887"/>
              </a:xfrm>
              <a:custGeom>
                <a:avLst/>
                <a:gdLst/>
                <a:ahLst/>
                <a:cxnLst/>
                <a:rect l="0" t="0" r="0" b="0"/>
                <a:pathLst>
                  <a:path w="34166" h="267887">
                    <a:moveTo>
                      <a:pt x="10785" y="54830"/>
                    </a:moveTo>
                    <a:cubicBezTo>
                      <a:pt x="0" y="101208"/>
                      <a:pt x="970" y="114726"/>
                      <a:pt x="15930" y="126548"/>
                    </a:cubicBezTo>
                    <a:cubicBezTo>
                      <a:pt x="29960" y="137635"/>
                      <a:pt x="32310" y="156600"/>
                      <a:pt x="25767" y="205923"/>
                    </a:cubicBezTo>
                    <a:cubicBezTo>
                      <a:pt x="21039" y="241567"/>
                      <a:pt x="21653" y="267886"/>
                      <a:pt x="27133" y="264409"/>
                    </a:cubicBezTo>
                    <a:cubicBezTo>
                      <a:pt x="32612" y="260932"/>
                      <a:pt x="34165" y="199496"/>
                      <a:pt x="30585" y="127884"/>
                    </a:cubicBezTo>
                    <a:cubicBezTo>
                      <a:pt x="24338" y="2966"/>
                      <a:pt x="23535" y="0"/>
                      <a:pt x="10785" y="54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1" name="任意多边形: 形状 710"/>
              <p:cNvSpPr/>
              <p:nvPr/>
            </p:nvSpPr>
            <p:spPr>
              <a:xfrm>
                <a:off x="6307752" y="2807778"/>
                <a:ext cx="204077" cy="33970"/>
              </a:xfrm>
              <a:custGeom>
                <a:avLst/>
                <a:gdLst/>
                <a:ahLst/>
                <a:cxnLst/>
                <a:rect l="0" t="0" r="0" b="0"/>
                <a:pathLst>
                  <a:path w="204077" h="33970">
                    <a:moveTo>
                      <a:pt x="45326" y="11522"/>
                    </a:moveTo>
                    <a:cubicBezTo>
                      <a:pt x="0" y="19638"/>
                      <a:pt x="5816" y="21496"/>
                      <a:pt x="99301" y="28770"/>
                    </a:cubicBezTo>
                    <a:cubicBezTo>
                      <a:pt x="166119" y="33969"/>
                      <a:pt x="204076" y="32321"/>
                      <a:pt x="204076" y="24222"/>
                    </a:cubicBezTo>
                    <a:cubicBezTo>
                      <a:pt x="204076" y="7552"/>
                      <a:pt x="109677" y="0"/>
                      <a:pt x="45326" y="11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2" name="任意多边形: 形状 711"/>
              <p:cNvSpPr/>
              <p:nvPr/>
            </p:nvSpPr>
            <p:spPr>
              <a:xfrm>
                <a:off x="10512328" y="2819299"/>
                <a:ext cx="266701" cy="38101"/>
              </a:xfrm>
              <a:custGeom>
                <a:avLst/>
                <a:gdLst/>
                <a:ahLst/>
                <a:cxnLst/>
                <a:rect l="0" t="0" r="0" b="0"/>
                <a:pathLst>
                  <a:path w="266701" h="38101">
                    <a:moveTo>
                      <a:pt x="0" y="19050"/>
                    </a:moveTo>
                    <a:cubicBezTo>
                      <a:pt x="0" y="34774"/>
                      <a:pt x="23283" y="38100"/>
                      <a:pt x="133350" y="38100"/>
                    </a:cubicBezTo>
                    <a:cubicBezTo>
                      <a:pt x="206693" y="38100"/>
                      <a:pt x="266700" y="33099"/>
                      <a:pt x="266700" y="26988"/>
                    </a:cubicBezTo>
                    <a:cubicBezTo>
                      <a:pt x="266700" y="10508"/>
                      <a:pt x="199327" y="0"/>
                      <a:pt x="93663" y="0"/>
                    </a:cubicBezTo>
                    <a:cubicBezTo>
                      <a:pt x="18873" y="0"/>
                      <a:pt x="0" y="383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3" name="任意多边形: 形状 712"/>
              <p:cNvSpPr/>
              <p:nvPr/>
            </p:nvSpPr>
            <p:spPr>
              <a:xfrm>
                <a:off x="5749092" y="2825649"/>
                <a:ext cx="153137" cy="72947"/>
              </a:xfrm>
              <a:custGeom>
                <a:avLst/>
                <a:gdLst/>
                <a:ahLst/>
                <a:cxnLst/>
                <a:rect l="0" t="0" r="0" b="0"/>
                <a:pathLst>
                  <a:path w="153137" h="72947">
                    <a:moveTo>
                      <a:pt x="7169" y="36612"/>
                    </a:moveTo>
                    <a:cubicBezTo>
                      <a:pt x="0" y="71958"/>
                      <a:pt x="1132" y="72946"/>
                      <a:pt x="39927" y="65187"/>
                    </a:cubicBezTo>
                    <a:cubicBezTo>
                      <a:pt x="62028" y="60766"/>
                      <a:pt x="96542" y="57150"/>
                      <a:pt x="116624" y="57150"/>
                    </a:cubicBezTo>
                    <a:cubicBezTo>
                      <a:pt x="139497" y="57150"/>
                      <a:pt x="153136" y="50492"/>
                      <a:pt x="153136" y="39326"/>
                    </a:cubicBezTo>
                    <a:cubicBezTo>
                      <a:pt x="153136" y="27519"/>
                      <a:pt x="129749" y="17872"/>
                      <a:pt x="83865" y="10751"/>
                    </a:cubicBezTo>
                    <a:lnTo>
                      <a:pt x="1459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4" name="任意多边形: 形状 713"/>
              <p:cNvSpPr/>
              <p:nvPr/>
            </p:nvSpPr>
            <p:spPr>
              <a:xfrm>
                <a:off x="6130828" y="2825042"/>
                <a:ext cx="169340" cy="55074"/>
              </a:xfrm>
              <a:custGeom>
                <a:avLst/>
                <a:gdLst/>
                <a:ahLst/>
                <a:cxnLst/>
                <a:rect l="0" t="0" r="0" b="0"/>
                <a:pathLst>
                  <a:path w="169340" h="55074">
                    <a:moveTo>
                      <a:pt x="0" y="30860"/>
                    </a:moveTo>
                    <a:cubicBezTo>
                      <a:pt x="0" y="54367"/>
                      <a:pt x="4140" y="55073"/>
                      <a:pt x="66675" y="42231"/>
                    </a:cubicBezTo>
                    <a:cubicBezTo>
                      <a:pt x="164147" y="22214"/>
                      <a:pt x="169339" y="0"/>
                      <a:pt x="75796" y="3203"/>
                    </a:cubicBezTo>
                    <a:cubicBezTo>
                      <a:pt x="9683" y="5466"/>
                      <a:pt x="0" y="8999"/>
                      <a:pt x="0" y="3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5" name="任意多边形: 形状 714"/>
              <p:cNvSpPr/>
              <p:nvPr/>
            </p:nvSpPr>
            <p:spPr>
              <a:xfrm>
                <a:off x="7515128" y="28303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6" name="任意多边形: 形状 715"/>
              <p:cNvSpPr/>
              <p:nvPr/>
            </p:nvSpPr>
            <p:spPr>
              <a:xfrm>
                <a:off x="9929726" y="2826743"/>
                <a:ext cx="188903" cy="57750"/>
              </a:xfrm>
              <a:custGeom>
                <a:avLst/>
                <a:gdLst/>
                <a:ahLst/>
                <a:cxnLst/>
                <a:rect l="0" t="0" r="0" b="0"/>
                <a:pathLst>
                  <a:path w="188903" h="57750">
                    <a:moveTo>
                      <a:pt x="4798" y="14781"/>
                    </a:moveTo>
                    <a:cubicBezTo>
                      <a:pt x="8828" y="24932"/>
                      <a:pt x="37663" y="30656"/>
                      <a:pt x="84762" y="30656"/>
                    </a:cubicBezTo>
                    <a:cubicBezTo>
                      <a:pt x="125275" y="30656"/>
                      <a:pt x="165280" y="37514"/>
                      <a:pt x="173662" y="45896"/>
                    </a:cubicBezTo>
                    <a:cubicBezTo>
                      <a:pt x="185515" y="57749"/>
                      <a:pt x="188902" y="55239"/>
                      <a:pt x="188902" y="34600"/>
                    </a:cubicBezTo>
                    <a:cubicBezTo>
                      <a:pt x="188902" y="10453"/>
                      <a:pt x="180333" y="7652"/>
                      <a:pt x="93698" y="3485"/>
                    </a:cubicBezTo>
                    <a:cubicBezTo>
                      <a:pt x="21237" y="0"/>
                      <a:pt x="0" y="2698"/>
                      <a:pt x="4798" y="14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7" name="任意多边形: 形状 716"/>
              <p:cNvSpPr/>
              <p:nvPr/>
            </p:nvSpPr>
            <p:spPr>
              <a:xfrm>
                <a:off x="10800076" y="2821225"/>
                <a:ext cx="293823" cy="46267"/>
              </a:xfrm>
              <a:custGeom>
                <a:avLst/>
                <a:gdLst/>
                <a:ahLst/>
                <a:cxnLst/>
                <a:rect l="0" t="0" r="0" b="0"/>
                <a:pathLst>
                  <a:path w="293823" h="46267">
                    <a:moveTo>
                      <a:pt x="1130" y="20300"/>
                    </a:moveTo>
                    <a:cubicBezTo>
                      <a:pt x="0" y="30031"/>
                      <a:pt x="262910" y="46266"/>
                      <a:pt x="286630" y="37930"/>
                    </a:cubicBezTo>
                    <a:cubicBezTo>
                      <a:pt x="293822" y="35403"/>
                      <a:pt x="288973" y="25489"/>
                      <a:pt x="275854" y="15899"/>
                    </a:cubicBezTo>
                    <a:cubicBezTo>
                      <a:pt x="257954" y="2815"/>
                      <a:pt x="220836" y="0"/>
                      <a:pt x="127119" y="4620"/>
                    </a:cubicBezTo>
                    <a:cubicBezTo>
                      <a:pt x="58433" y="8005"/>
                      <a:pt x="1738" y="15061"/>
                      <a:pt x="1130" y="20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8" name="任意多边形: 形状 717"/>
              <p:cNvSpPr/>
              <p:nvPr/>
            </p:nvSpPr>
            <p:spPr>
              <a:xfrm>
                <a:off x="11198128" y="2829986"/>
                <a:ext cx="208253" cy="156309"/>
              </a:xfrm>
              <a:custGeom>
                <a:avLst/>
                <a:gdLst/>
                <a:ahLst/>
                <a:cxnLst/>
                <a:rect l="0" t="0" r="0" b="0"/>
                <a:pathLst>
                  <a:path w="208253" h="156309">
                    <a:moveTo>
                      <a:pt x="34020" y="10328"/>
                    </a:moveTo>
                    <a:cubicBezTo>
                      <a:pt x="29279" y="15068"/>
                      <a:pt x="25400" y="40219"/>
                      <a:pt x="25400" y="66217"/>
                    </a:cubicBezTo>
                    <a:cubicBezTo>
                      <a:pt x="25400" y="109514"/>
                      <a:pt x="28877" y="114140"/>
                      <a:pt x="66768" y="121248"/>
                    </a:cubicBezTo>
                    <a:cubicBezTo>
                      <a:pt x="89521" y="125516"/>
                      <a:pt x="126668" y="123694"/>
                      <a:pt x="149318" y="117198"/>
                    </a:cubicBezTo>
                    <a:cubicBezTo>
                      <a:pt x="190545" y="105374"/>
                      <a:pt x="208252" y="119484"/>
                      <a:pt x="170411" y="134005"/>
                    </a:cubicBezTo>
                    <a:cubicBezTo>
                      <a:pt x="138579" y="146221"/>
                      <a:pt x="51482" y="142973"/>
                      <a:pt x="24565" y="128567"/>
                    </a:cubicBezTo>
                    <a:cubicBezTo>
                      <a:pt x="10716" y="121155"/>
                      <a:pt x="0" y="120509"/>
                      <a:pt x="0" y="127086"/>
                    </a:cubicBezTo>
                    <a:cubicBezTo>
                      <a:pt x="0" y="133502"/>
                      <a:pt x="10001" y="139340"/>
                      <a:pt x="22225" y="140059"/>
                    </a:cubicBezTo>
                    <a:cubicBezTo>
                      <a:pt x="34449" y="140779"/>
                      <a:pt x="73311" y="144303"/>
                      <a:pt x="108585" y="147891"/>
                    </a:cubicBezTo>
                    <a:cubicBezTo>
                      <a:pt x="191340" y="156308"/>
                      <a:pt x="205468" y="143030"/>
                      <a:pt x="187696" y="73541"/>
                    </a:cubicBezTo>
                    <a:cubicBezTo>
                      <a:pt x="180315" y="44678"/>
                      <a:pt x="172265" y="17686"/>
                      <a:pt x="169808" y="13557"/>
                    </a:cubicBezTo>
                    <a:cubicBezTo>
                      <a:pt x="163425" y="2832"/>
                      <a:pt x="44348" y="0"/>
                      <a:pt x="34020" y="103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9" name="任意多边形: 形状 718"/>
              <p:cNvSpPr/>
              <p:nvPr/>
            </p:nvSpPr>
            <p:spPr>
              <a:xfrm>
                <a:off x="1977928" y="2844699"/>
                <a:ext cx="317501" cy="76201"/>
              </a:xfrm>
              <a:custGeom>
                <a:avLst/>
                <a:gdLst/>
                <a:ahLst/>
                <a:cxnLst/>
                <a:rect l="0" t="0" r="0" b="0"/>
                <a:pathLst>
                  <a:path w="317501" h="76201">
                    <a:moveTo>
                      <a:pt x="0" y="0"/>
                    </a:moveTo>
                    <a:lnTo>
                      <a:pt x="0" y="76200"/>
                    </a:lnTo>
                    <a:lnTo>
                      <a:pt x="317500" y="76200"/>
                    </a:lnTo>
                    <a:lnTo>
                      <a:pt x="3175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0" name="任意多边形: 形状 719"/>
              <p:cNvSpPr/>
              <p:nvPr/>
            </p:nvSpPr>
            <p:spPr>
              <a:xfrm>
                <a:off x="5129561" y="28446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1" name="任意多边形: 形状 720"/>
              <p:cNvSpPr/>
              <p:nvPr/>
            </p:nvSpPr>
            <p:spPr>
              <a:xfrm>
                <a:off x="5229922" y="2837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2" name="任意多边形: 形状 721"/>
              <p:cNvSpPr/>
              <p:nvPr/>
            </p:nvSpPr>
            <p:spPr>
              <a:xfrm>
                <a:off x="5940328" y="2844699"/>
                <a:ext cx="135468" cy="38101"/>
              </a:xfrm>
              <a:custGeom>
                <a:avLst/>
                <a:gdLst/>
                <a:ahLst/>
                <a:cxnLst/>
                <a:rect l="0" t="0" r="0" b="0"/>
                <a:pathLst>
                  <a:path w="135468" h="38101">
                    <a:moveTo>
                      <a:pt x="0" y="19050"/>
                    </a:moveTo>
                    <a:cubicBezTo>
                      <a:pt x="0" y="33602"/>
                      <a:pt x="15992" y="38100"/>
                      <a:pt x="67733" y="38100"/>
                    </a:cubicBezTo>
                    <a:cubicBezTo>
                      <a:pt x="119474" y="38100"/>
                      <a:pt x="135467" y="33602"/>
                      <a:pt x="135467" y="19050"/>
                    </a:cubicBezTo>
                    <a:cubicBezTo>
                      <a:pt x="135467" y="4498"/>
                      <a:pt x="119474" y="0"/>
                      <a:pt x="67733" y="0"/>
                    </a:cubicBezTo>
                    <a:cubicBezTo>
                      <a:pt x="15992" y="0"/>
                      <a:pt x="0" y="449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3" name="任意多边形: 形状 722"/>
              <p:cNvSpPr/>
              <p:nvPr/>
            </p:nvSpPr>
            <p:spPr>
              <a:xfrm>
                <a:off x="8404197" y="2838356"/>
                <a:ext cx="304732" cy="57144"/>
              </a:xfrm>
              <a:custGeom>
                <a:avLst/>
                <a:gdLst/>
                <a:ahLst/>
                <a:cxnLst/>
                <a:rect l="0" t="0" r="0" b="0"/>
                <a:pathLst>
                  <a:path w="304732" h="57144">
                    <a:moveTo>
                      <a:pt x="6305" y="28568"/>
                    </a:moveTo>
                    <a:cubicBezTo>
                      <a:pt x="12392" y="56065"/>
                      <a:pt x="17849" y="57143"/>
                      <a:pt x="150972" y="57143"/>
                    </a:cubicBezTo>
                    <a:cubicBezTo>
                      <a:pt x="287361" y="57143"/>
                      <a:pt x="304731" y="51868"/>
                      <a:pt x="304731" y="10452"/>
                    </a:cubicBezTo>
                    <a:cubicBezTo>
                      <a:pt x="304731" y="6869"/>
                      <a:pt x="236162" y="3050"/>
                      <a:pt x="152355" y="1965"/>
                    </a:cubicBezTo>
                    <a:cubicBezTo>
                      <a:pt x="490" y="0"/>
                      <a:pt x="0" y="89"/>
                      <a:pt x="6305" y="285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4" name="任意多边形: 形状 723"/>
              <p:cNvSpPr/>
              <p:nvPr/>
            </p:nvSpPr>
            <p:spPr>
              <a:xfrm>
                <a:off x="8743337" y="2836715"/>
                <a:ext cx="276742" cy="46085"/>
              </a:xfrm>
              <a:custGeom>
                <a:avLst/>
                <a:gdLst/>
                <a:ahLst/>
                <a:cxnLst/>
                <a:rect l="0" t="0" r="0" b="0"/>
                <a:pathLst>
                  <a:path w="276742" h="46085">
                    <a:moveTo>
                      <a:pt x="25274" y="16035"/>
                    </a:moveTo>
                    <a:cubicBezTo>
                      <a:pt x="0" y="41310"/>
                      <a:pt x="27636" y="46084"/>
                      <a:pt x="146566" y="36990"/>
                    </a:cubicBezTo>
                    <a:cubicBezTo>
                      <a:pt x="218246" y="31508"/>
                      <a:pt x="276741" y="21328"/>
                      <a:pt x="276741" y="14335"/>
                    </a:cubicBezTo>
                    <a:cubicBezTo>
                      <a:pt x="276741" y="0"/>
                      <a:pt x="39707" y="1602"/>
                      <a:pt x="25274" y="160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5" name="任意多边形: 形状 724"/>
              <p:cNvSpPr/>
              <p:nvPr/>
            </p:nvSpPr>
            <p:spPr>
              <a:xfrm>
                <a:off x="9763234" y="2831055"/>
                <a:ext cx="152195" cy="163731"/>
              </a:xfrm>
              <a:custGeom>
                <a:avLst/>
                <a:gdLst/>
                <a:ahLst/>
                <a:cxnLst/>
                <a:rect l="0" t="0" r="0" b="0"/>
                <a:pathLst>
                  <a:path w="152195" h="163731">
                    <a:moveTo>
                      <a:pt x="66469" y="16630"/>
                    </a:moveTo>
                    <a:cubicBezTo>
                      <a:pt x="13506" y="27528"/>
                      <a:pt x="12377" y="28855"/>
                      <a:pt x="6247" y="87366"/>
                    </a:cubicBezTo>
                    <a:lnTo>
                      <a:pt x="0" y="146995"/>
                    </a:lnTo>
                    <a:lnTo>
                      <a:pt x="152194" y="163730"/>
                    </a:lnTo>
                    <a:lnTo>
                      <a:pt x="152194" y="88688"/>
                    </a:lnTo>
                    <a:cubicBezTo>
                      <a:pt x="152194" y="4127"/>
                      <a:pt x="147284" y="0"/>
                      <a:pt x="66469" y="1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6" name="任意多边形: 形状 725"/>
              <p:cNvSpPr/>
              <p:nvPr/>
            </p:nvSpPr>
            <p:spPr>
              <a:xfrm>
                <a:off x="11497438" y="2831610"/>
                <a:ext cx="208691" cy="127390"/>
              </a:xfrm>
              <a:custGeom>
                <a:avLst/>
                <a:gdLst/>
                <a:ahLst/>
                <a:cxnLst/>
                <a:rect l="0" t="0" r="0" b="0"/>
                <a:pathLst>
                  <a:path w="208691" h="127390">
                    <a:moveTo>
                      <a:pt x="21337" y="22623"/>
                    </a:moveTo>
                    <a:cubicBezTo>
                      <a:pt x="2113" y="29032"/>
                      <a:pt x="0" y="76589"/>
                      <a:pt x="18940" y="76589"/>
                    </a:cubicBezTo>
                    <a:cubicBezTo>
                      <a:pt x="26337" y="76589"/>
                      <a:pt x="29227" y="71473"/>
                      <a:pt x="25362" y="65220"/>
                    </a:cubicBezTo>
                    <a:cubicBezTo>
                      <a:pt x="21498" y="58967"/>
                      <a:pt x="26462" y="50732"/>
                      <a:pt x="36393" y="46922"/>
                    </a:cubicBezTo>
                    <a:cubicBezTo>
                      <a:pt x="50605" y="41468"/>
                      <a:pt x="52940" y="49296"/>
                      <a:pt x="47358" y="83691"/>
                    </a:cubicBezTo>
                    <a:lnTo>
                      <a:pt x="40267" y="127389"/>
                    </a:lnTo>
                    <a:lnTo>
                      <a:pt x="124478" y="127389"/>
                    </a:lnTo>
                    <a:cubicBezTo>
                      <a:pt x="170795" y="127389"/>
                      <a:pt x="208690" y="124235"/>
                      <a:pt x="208690" y="120380"/>
                    </a:cubicBezTo>
                    <a:cubicBezTo>
                      <a:pt x="208690" y="116525"/>
                      <a:pt x="192974" y="87820"/>
                      <a:pt x="173765" y="56592"/>
                    </a:cubicBezTo>
                    <a:cubicBezTo>
                      <a:pt x="139590" y="1031"/>
                      <a:pt x="137749" y="0"/>
                      <a:pt x="88012" y="8576"/>
                    </a:cubicBezTo>
                    <a:cubicBezTo>
                      <a:pt x="60056" y="13397"/>
                      <a:pt x="30053" y="19718"/>
                      <a:pt x="21337" y="226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7" name="任意多边形: 形状 726"/>
              <p:cNvSpPr/>
              <p:nvPr/>
            </p:nvSpPr>
            <p:spPr>
              <a:xfrm>
                <a:off x="12302664" y="2844541"/>
                <a:ext cx="22733" cy="27960"/>
              </a:xfrm>
              <a:custGeom>
                <a:avLst/>
                <a:gdLst/>
                <a:ahLst/>
                <a:cxnLst/>
                <a:rect l="0" t="0" r="0" b="0"/>
                <a:pathLst>
                  <a:path w="22733" h="27960">
                    <a:moveTo>
                      <a:pt x="4722" y="14291"/>
                    </a:moveTo>
                    <a:cubicBezTo>
                      <a:pt x="8885" y="23980"/>
                      <a:pt x="15323" y="27959"/>
                      <a:pt x="19028" y="23133"/>
                    </a:cubicBezTo>
                    <a:cubicBezTo>
                      <a:pt x="22732" y="18306"/>
                      <a:pt x="19326" y="10378"/>
                      <a:pt x="11458" y="5515"/>
                    </a:cubicBezTo>
                    <a:cubicBezTo>
                      <a:pt x="2534" y="0"/>
                      <a:pt x="0" y="3301"/>
                      <a:pt x="4722" y="14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8" name="任意多边形: 形状 727"/>
              <p:cNvSpPr/>
              <p:nvPr/>
            </p:nvSpPr>
            <p:spPr>
              <a:xfrm>
                <a:off x="5592874" y="2857399"/>
                <a:ext cx="128433" cy="21940"/>
              </a:xfrm>
              <a:custGeom>
                <a:avLst/>
                <a:gdLst/>
                <a:ahLst/>
                <a:cxnLst/>
                <a:rect l="0" t="0" r="0" b="0"/>
                <a:pathLst>
                  <a:path w="128433" h="21940">
                    <a:moveTo>
                      <a:pt x="1379" y="9525"/>
                    </a:moveTo>
                    <a:cubicBezTo>
                      <a:pt x="0" y="21939"/>
                      <a:pt x="106856" y="21939"/>
                      <a:pt x="122029" y="9525"/>
                    </a:cubicBezTo>
                    <a:cubicBezTo>
                      <a:pt x="128432" y="4286"/>
                      <a:pt x="104143" y="0"/>
                      <a:pt x="68054" y="0"/>
                    </a:cubicBezTo>
                    <a:cubicBezTo>
                      <a:pt x="31965" y="0"/>
                      <a:pt x="1961" y="4286"/>
                      <a:pt x="1379"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9" name="任意多边形: 形状 728"/>
              <p:cNvSpPr/>
              <p:nvPr/>
            </p:nvSpPr>
            <p:spPr>
              <a:xfrm>
                <a:off x="6085169" y="28573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0" name="任意多边形: 形状 729"/>
              <p:cNvSpPr/>
              <p:nvPr/>
            </p:nvSpPr>
            <p:spPr>
              <a:xfrm>
                <a:off x="6400386" y="2857399"/>
                <a:ext cx="91440" cy="5293"/>
              </a:xfrm>
              <a:custGeom>
                <a:avLst/>
                <a:gdLst/>
                <a:ahLst/>
                <a:cxnLst/>
                <a:rect l="0" t="0" r="0" b="0"/>
                <a:pathLst>
                  <a:path w="91440" h="5293">
                    <a:moveTo>
                      <a:pt x="54292" y="5292"/>
                    </a:moveTo>
                    <a:cubicBezTo>
                      <a:pt x="85725" y="5292"/>
                      <a:pt x="91439" y="4101"/>
                      <a:pt x="66992" y="2646"/>
                    </a:cubicBezTo>
                    <a:cubicBezTo>
                      <a:pt x="42545" y="1191"/>
                      <a:pt x="19684" y="0"/>
                      <a:pt x="16192" y="0"/>
                    </a:cubicBezTo>
                    <a:cubicBezTo>
                      <a:pt x="12700" y="0"/>
                      <a:pt x="6984" y="1191"/>
                      <a:pt x="3492" y="2646"/>
                    </a:cubicBezTo>
                    <a:cubicBezTo>
                      <a:pt x="0" y="4101"/>
                      <a:pt x="22859" y="5292"/>
                      <a:pt x="54292"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1" name="任意多边形: 形状 730"/>
              <p:cNvSpPr/>
              <p:nvPr/>
            </p:nvSpPr>
            <p:spPr>
              <a:xfrm>
                <a:off x="7524051" y="2846010"/>
                <a:ext cx="262389" cy="57137"/>
              </a:xfrm>
              <a:custGeom>
                <a:avLst/>
                <a:gdLst/>
                <a:ahLst/>
                <a:cxnLst/>
                <a:rect l="0" t="0" r="0" b="0"/>
                <a:pathLst>
                  <a:path w="262389" h="57137">
                    <a:moveTo>
                      <a:pt x="86327" y="10457"/>
                    </a:moveTo>
                    <a:cubicBezTo>
                      <a:pt x="33459" y="14787"/>
                      <a:pt x="0" y="22886"/>
                      <a:pt x="3777" y="30439"/>
                    </a:cubicBezTo>
                    <a:cubicBezTo>
                      <a:pt x="11367" y="45619"/>
                      <a:pt x="206831" y="57136"/>
                      <a:pt x="240114" y="44364"/>
                    </a:cubicBezTo>
                    <a:cubicBezTo>
                      <a:pt x="262388" y="35817"/>
                      <a:pt x="262312" y="34622"/>
                      <a:pt x="238371" y="17250"/>
                    </a:cubicBezTo>
                    <a:cubicBezTo>
                      <a:pt x="224597" y="7256"/>
                      <a:pt x="204755" y="0"/>
                      <a:pt x="194277" y="1126"/>
                    </a:cubicBezTo>
                    <a:cubicBezTo>
                      <a:pt x="183799" y="2253"/>
                      <a:pt x="135222" y="6451"/>
                      <a:pt x="86327" y="104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2" name="任意多边形: 形状 731"/>
              <p:cNvSpPr/>
              <p:nvPr/>
            </p:nvSpPr>
            <p:spPr>
              <a:xfrm>
                <a:off x="7792277" y="2857399"/>
                <a:ext cx="281652" cy="38101"/>
              </a:xfrm>
              <a:custGeom>
                <a:avLst/>
                <a:gdLst/>
                <a:ahLst/>
                <a:cxnLst/>
                <a:rect l="0" t="0" r="0" b="0"/>
                <a:pathLst>
                  <a:path w="281652" h="38101">
                    <a:moveTo>
                      <a:pt x="23418" y="8467"/>
                    </a:moveTo>
                    <a:cubicBezTo>
                      <a:pt x="0" y="31885"/>
                      <a:pt x="26193" y="38100"/>
                      <a:pt x="148301" y="38100"/>
                    </a:cubicBezTo>
                    <a:cubicBezTo>
                      <a:pt x="258368" y="38100"/>
                      <a:pt x="281651" y="34774"/>
                      <a:pt x="281651" y="19050"/>
                    </a:cubicBezTo>
                    <a:cubicBezTo>
                      <a:pt x="281651" y="3408"/>
                      <a:pt x="259308" y="0"/>
                      <a:pt x="156768" y="0"/>
                    </a:cubicBezTo>
                    <a:cubicBezTo>
                      <a:pt x="88082" y="0"/>
                      <a:pt x="28074" y="3810"/>
                      <a:pt x="2341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3" name="任意多边形: 形状 732"/>
              <p:cNvSpPr/>
              <p:nvPr/>
            </p:nvSpPr>
            <p:spPr>
              <a:xfrm>
                <a:off x="9077228" y="28573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4" name="任意多边形: 形状 733"/>
              <p:cNvSpPr/>
              <p:nvPr/>
            </p:nvSpPr>
            <p:spPr>
              <a:xfrm>
                <a:off x="10131328" y="2857399"/>
                <a:ext cx="304801" cy="38964"/>
              </a:xfrm>
              <a:custGeom>
                <a:avLst/>
                <a:gdLst/>
                <a:ahLst/>
                <a:cxnLst/>
                <a:rect l="0" t="0" r="0" b="0"/>
                <a:pathLst>
                  <a:path w="304801" h="38964">
                    <a:moveTo>
                      <a:pt x="0" y="11341"/>
                    </a:moveTo>
                    <a:cubicBezTo>
                      <a:pt x="0" y="17579"/>
                      <a:pt x="4287" y="22335"/>
                      <a:pt x="9525" y="21911"/>
                    </a:cubicBezTo>
                    <a:cubicBezTo>
                      <a:pt x="14763" y="21487"/>
                      <a:pt x="83344" y="25407"/>
                      <a:pt x="161925" y="30621"/>
                    </a:cubicBezTo>
                    <a:cubicBezTo>
                      <a:pt x="287633" y="38963"/>
                      <a:pt x="304800" y="37693"/>
                      <a:pt x="304800" y="20051"/>
                    </a:cubicBezTo>
                    <a:cubicBezTo>
                      <a:pt x="304800" y="2897"/>
                      <a:pt x="282783" y="0"/>
                      <a:pt x="152400" y="0"/>
                    </a:cubicBezTo>
                    <a:cubicBezTo>
                      <a:pt x="68580"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5" name="任意多边形: 形状 734"/>
              <p:cNvSpPr/>
              <p:nvPr/>
            </p:nvSpPr>
            <p:spPr>
              <a:xfrm>
                <a:off x="11680728" y="2858034"/>
                <a:ext cx="27162" cy="41365"/>
              </a:xfrm>
              <a:custGeom>
                <a:avLst/>
                <a:gdLst/>
                <a:ahLst/>
                <a:cxnLst/>
                <a:rect l="0" t="0" r="0" b="0"/>
                <a:pathLst>
                  <a:path w="27162" h="41365">
                    <a:moveTo>
                      <a:pt x="0" y="7684"/>
                    </a:moveTo>
                    <a:cubicBezTo>
                      <a:pt x="0" y="15368"/>
                      <a:pt x="6871" y="26641"/>
                      <a:pt x="15269" y="32735"/>
                    </a:cubicBezTo>
                    <a:cubicBezTo>
                      <a:pt x="27161" y="41364"/>
                      <a:pt x="27161" y="38274"/>
                      <a:pt x="15269" y="18764"/>
                    </a:cubicBezTo>
                    <a:cubicBezTo>
                      <a:pt x="6871" y="4986"/>
                      <a:pt x="0" y="0"/>
                      <a:pt x="0" y="76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6" name="任意多边形: 形状 735"/>
              <p:cNvSpPr/>
              <p:nvPr/>
            </p:nvSpPr>
            <p:spPr>
              <a:xfrm>
                <a:off x="11737623" y="2852795"/>
                <a:ext cx="92855" cy="144305"/>
              </a:xfrm>
              <a:custGeom>
                <a:avLst/>
                <a:gdLst/>
                <a:ahLst/>
                <a:cxnLst/>
                <a:rect l="0" t="0" r="0" b="0"/>
                <a:pathLst>
                  <a:path w="92855" h="144305">
                    <a:moveTo>
                      <a:pt x="27772" y="13071"/>
                    </a:moveTo>
                    <a:cubicBezTo>
                      <a:pt x="0" y="40842"/>
                      <a:pt x="33082" y="144304"/>
                      <a:pt x="69734" y="144304"/>
                    </a:cubicBezTo>
                    <a:cubicBezTo>
                      <a:pt x="80431" y="144304"/>
                      <a:pt x="92854" y="41102"/>
                      <a:pt x="84996" y="17526"/>
                    </a:cubicBezTo>
                    <a:cubicBezTo>
                      <a:pt x="80174" y="3062"/>
                      <a:pt x="40842" y="0"/>
                      <a:pt x="27772" y="130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7" name="任意多边形: 形状 736"/>
              <p:cNvSpPr/>
              <p:nvPr/>
            </p:nvSpPr>
            <p:spPr>
              <a:xfrm>
                <a:off x="11845828" y="2862008"/>
                <a:ext cx="45421" cy="133592"/>
              </a:xfrm>
              <a:custGeom>
                <a:avLst/>
                <a:gdLst/>
                <a:ahLst/>
                <a:cxnLst/>
                <a:rect l="0" t="0" r="0" b="0"/>
                <a:pathLst>
                  <a:path w="45421" h="133592">
                    <a:moveTo>
                      <a:pt x="0" y="16380"/>
                    </a:moveTo>
                    <a:cubicBezTo>
                      <a:pt x="0" y="26616"/>
                      <a:pt x="5646" y="31502"/>
                      <a:pt x="12547" y="27237"/>
                    </a:cubicBezTo>
                    <a:cubicBezTo>
                      <a:pt x="20548" y="22291"/>
                      <a:pt x="22138" y="41042"/>
                      <a:pt x="16936" y="78999"/>
                    </a:cubicBezTo>
                    <a:cubicBezTo>
                      <a:pt x="12044" y="114687"/>
                      <a:pt x="13377" y="133591"/>
                      <a:pt x="20264" y="126214"/>
                    </a:cubicBezTo>
                    <a:cubicBezTo>
                      <a:pt x="26581" y="119448"/>
                      <a:pt x="35102" y="90525"/>
                      <a:pt x="39198" y="61940"/>
                    </a:cubicBezTo>
                    <a:cubicBezTo>
                      <a:pt x="45420" y="18518"/>
                      <a:pt x="42809" y="8965"/>
                      <a:pt x="23323" y="3869"/>
                    </a:cubicBezTo>
                    <a:cubicBezTo>
                      <a:pt x="8528" y="0"/>
                      <a:pt x="0" y="4575"/>
                      <a:pt x="0" y="163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8" name="任意多边形: 形状 737"/>
              <p:cNvSpPr/>
              <p:nvPr/>
            </p:nvSpPr>
            <p:spPr>
              <a:xfrm>
                <a:off x="609797" y="2867841"/>
                <a:ext cx="1279232" cy="57232"/>
              </a:xfrm>
              <a:custGeom>
                <a:avLst/>
                <a:gdLst/>
                <a:ahLst/>
                <a:cxnLst/>
                <a:rect l="0" t="0" r="0" b="0"/>
                <a:pathLst>
                  <a:path w="1279232" h="57232">
                    <a:moveTo>
                      <a:pt x="5849" y="18155"/>
                    </a:moveTo>
                    <a:cubicBezTo>
                      <a:pt x="0" y="33396"/>
                      <a:pt x="28188" y="37939"/>
                      <a:pt x="171122" y="44794"/>
                    </a:cubicBezTo>
                    <a:cubicBezTo>
                      <a:pt x="430434" y="57231"/>
                      <a:pt x="1279231" y="54845"/>
                      <a:pt x="1279231" y="41679"/>
                    </a:cubicBezTo>
                    <a:cubicBezTo>
                      <a:pt x="1279231" y="20884"/>
                      <a:pt x="910221" y="2691"/>
                      <a:pt x="458740" y="1227"/>
                    </a:cubicBezTo>
                    <a:cubicBezTo>
                      <a:pt x="80502" y="0"/>
                      <a:pt x="11830" y="2567"/>
                      <a:pt x="5849" y="18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9" name="任意多边形: 形状 738"/>
              <p:cNvSpPr/>
              <p:nvPr/>
            </p:nvSpPr>
            <p:spPr>
              <a:xfrm>
                <a:off x="5446590" y="2870099"/>
                <a:ext cx="123877" cy="25401"/>
              </a:xfrm>
              <a:custGeom>
                <a:avLst/>
                <a:gdLst/>
                <a:ahLst/>
                <a:cxnLst/>
                <a:rect l="0" t="0" r="0" b="0"/>
                <a:pathLst>
                  <a:path w="123877" h="25401">
                    <a:moveTo>
                      <a:pt x="4788" y="12700"/>
                    </a:moveTo>
                    <a:cubicBezTo>
                      <a:pt x="0" y="20448"/>
                      <a:pt x="19223" y="25400"/>
                      <a:pt x="54089" y="25400"/>
                    </a:cubicBezTo>
                    <a:cubicBezTo>
                      <a:pt x="85521" y="25400"/>
                      <a:pt x="114771" y="19685"/>
                      <a:pt x="119088" y="12700"/>
                    </a:cubicBezTo>
                    <a:cubicBezTo>
                      <a:pt x="123876" y="4952"/>
                      <a:pt x="104653" y="0"/>
                      <a:pt x="69787" y="0"/>
                    </a:cubicBezTo>
                    <a:cubicBezTo>
                      <a:pt x="38355" y="0"/>
                      <a:pt x="9105" y="5715"/>
                      <a:pt x="478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0" name="任意多边形: 形状 739"/>
              <p:cNvSpPr/>
              <p:nvPr/>
            </p:nvSpPr>
            <p:spPr>
              <a:xfrm>
                <a:off x="6533418" y="2874333"/>
                <a:ext cx="7621" cy="42335"/>
              </a:xfrm>
              <a:custGeom>
                <a:avLst/>
                <a:gdLst/>
                <a:ahLst/>
                <a:cxnLst/>
                <a:rect l="0" t="0" r="0" b="0"/>
                <a:pathLst>
                  <a:path w="7621" h="42335">
                    <a:moveTo>
                      <a:pt x="3810" y="8467"/>
                    </a:moveTo>
                    <a:cubicBezTo>
                      <a:pt x="1714" y="15452"/>
                      <a:pt x="0" y="26882"/>
                      <a:pt x="0" y="33867"/>
                    </a:cubicBezTo>
                    <a:cubicBezTo>
                      <a:pt x="0" y="42334"/>
                      <a:pt x="1270" y="42334"/>
                      <a:pt x="3810" y="33867"/>
                    </a:cubicBezTo>
                    <a:cubicBezTo>
                      <a:pt x="5906" y="26882"/>
                      <a:pt x="7620" y="15452"/>
                      <a:pt x="7620" y="8467"/>
                    </a:cubicBezTo>
                    <a:cubicBezTo>
                      <a:pt x="7620" y="0"/>
                      <a:pt x="6350" y="0"/>
                      <a:pt x="381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1" name="任意多边形: 形状 740"/>
              <p:cNvSpPr/>
              <p:nvPr/>
            </p:nvSpPr>
            <p:spPr>
              <a:xfrm>
                <a:off x="7007128" y="2859754"/>
                <a:ext cx="221744" cy="60635"/>
              </a:xfrm>
              <a:custGeom>
                <a:avLst/>
                <a:gdLst/>
                <a:ahLst/>
                <a:cxnLst/>
                <a:rect l="0" t="0" r="0" b="0"/>
                <a:pathLst>
                  <a:path w="221744" h="60635">
                    <a:moveTo>
                      <a:pt x="79375" y="13413"/>
                    </a:moveTo>
                    <a:cubicBezTo>
                      <a:pt x="22223" y="21184"/>
                      <a:pt x="0" y="29521"/>
                      <a:pt x="0" y="43189"/>
                    </a:cubicBezTo>
                    <a:cubicBezTo>
                      <a:pt x="0" y="59263"/>
                      <a:pt x="15063" y="60634"/>
                      <a:pt x="98285" y="52134"/>
                    </a:cubicBezTo>
                    <a:cubicBezTo>
                      <a:pt x="152341" y="46612"/>
                      <a:pt x="201337" y="34951"/>
                      <a:pt x="207166" y="26220"/>
                    </a:cubicBezTo>
                    <a:cubicBezTo>
                      <a:pt x="221743" y="4382"/>
                      <a:pt x="178018" y="0"/>
                      <a:pt x="79375" y="134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2" name="任意多边形: 形状 741"/>
              <p:cNvSpPr/>
              <p:nvPr/>
            </p:nvSpPr>
            <p:spPr>
              <a:xfrm>
                <a:off x="7261128" y="28700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3" name="任意多边形: 形状 742"/>
              <p:cNvSpPr/>
              <p:nvPr/>
            </p:nvSpPr>
            <p:spPr>
              <a:xfrm>
                <a:off x="8086628" y="2864416"/>
                <a:ext cx="303569" cy="55919"/>
              </a:xfrm>
              <a:custGeom>
                <a:avLst/>
                <a:gdLst/>
                <a:ahLst/>
                <a:cxnLst/>
                <a:rect l="0" t="0" r="0" b="0"/>
                <a:pathLst>
                  <a:path w="303569" h="55919">
                    <a:moveTo>
                      <a:pt x="0" y="32829"/>
                    </a:moveTo>
                    <a:cubicBezTo>
                      <a:pt x="0" y="54425"/>
                      <a:pt x="8565" y="55918"/>
                      <a:pt x="98425" y="49993"/>
                    </a:cubicBezTo>
                    <a:cubicBezTo>
                      <a:pt x="152559" y="46424"/>
                      <a:pt x="221138" y="42819"/>
                      <a:pt x="250825" y="41982"/>
                    </a:cubicBezTo>
                    <a:cubicBezTo>
                      <a:pt x="294341" y="40755"/>
                      <a:pt x="303568" y="36475"/>
                      <a:pt x="298441" y="19896"/>
                    </a:cubicBezTo>
                    <a:cubicBezTo>
                      <a:pt x="292944" y="2120"/>
                      <a:pt x="272287" y="0"/>
                      <a:pt x="146041" y="4254"/>
                    </a:cubicBezTo>
                    <a:cubicBezTo>
                      <a:pt x="13821" y="8709"/>
                      <a:pt x="0" y="11413"/>
                      <a:pt x="0" y="328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4" name="任意多边形: 形状 743"/>
              <p:cNvSpPr/>
              <p:nvPr/>
            </p:nvSpPr>
            <p:spPr>
              <a:xfrm>
                <a:off x="9043539" y="2870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5" name="任意多边形: 形状 744"/>
              <p:cNvSpPr/>
              <p:nvPr/>
            </p:nvSpPr>
            <p:spPr>
              <a:xfrm>
                <a:off x="4987828" y="2884925"/>
                <a:ext cx="23750" cy="37192"/>
              </a:xfrm>
              <a:custGeom>
                <a:avLst/>
                <a:gdLst/>
                <a:ahLst/>
                <a:cxnLst/>
                <a:rect l="0" t="0" r="0" b="0"/>
                <a:pathLst>
                  <a:path w="23750" h="37192">
                    <a:moveTo>
                      <a:pt x="0" y="18715"/>
                    </a:moveTo>
                    <a:cubicBezTo>
                      <a:pt x="0" y="34802"/>
                      <a:pt x="3864" y="37191"/>
                      <a:pt x="13807" y="27248"/>
                    </a:cubicBezTo>
                    <a:cubicBezTo>
                      <a:pt x="23749" y="17306"/>
                      <a:pt x="23749" y="11053"/>
                      <a:pt x="13807" y="4909"/>
                    </a:cubicBezTo>
                    <a:cubicBezTo>
                      <a:pt x="5863" y="0"/>
                      <a:pt x="0" y="5863"/>
                      <a:pt x="0" y="187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6" name="任意多边形: 形状 745"/>
              <p:cNvSpPr/>
              <p:nvPr/>
            </p:nvSpPr>
            <p:spPr>
              <a:xfrm>
                <a:off x="5318028" y="2872295"/>
                <a:ext cx="89658" cy="37344"/>
              </a:xfrm>
              <a:custGeom>
                <a:avLst/>
                <a:gdLst/>
                <a:ahLst/>
                <a:cxnLst/>
                <a:rect l="0" t="0" r="0" b="0"/>
                <a:pathLst>
                  <a:path w="89658" h="37344">
                    <a:moveTo>
                      <a:pt x="0" y="23204"/>
                    </a:moveTo>
                    <a:cubicBezTo>
                      <a:pt x="0" y="37343"/>
                      <a:pt x="46718" y="29557"/>
                      <a:pt x="76200" y="10504"/>
                    </a:cubicBezTo>
                    <a:cubicBezTo>
                      <a:pt x="89657" y="1807"/>
                      <a:pt x="81269" y="0"/>
                      <a:pt x="47625" y="4349"/>
                    </a:cubicBezTo>
                    <a:cubicBezTo>
                      <a:pt x="21431" y="7734"/>
                      <a:pt x="0" y="16219"/>
                      <a:pt x="0" y="232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7" name="任意多边形: 形状 746"/>
              <p:cNvSpPr/>
              <p:nvPr/>
            </p:nvSpPr>
            <p:spPr>
              <a:xfrm>
                <a:off x="6294639" y="2876935"/>
                <a:ext cx="178910" cy="57654"/>
              </a:xfrm>
              <a:custGeom>
                <a:avLst/>
                <a:gdLst/>
                <a:ahLst/>
                <a:cxnLst/>
                <a:rect l="0" t="0" r="0" b="0"/>
                <a:pathLst>
                  <a:path w="178910" h="57654">
                    <a:moveTo>
                      <a:pt x="14015" y="31215"/>
                    </a:moveTo>
                    <a:cubicBezTo>
                      <a:pt x="0" y="57402"/>
                      <a:pt x="1098" y="57653"/>
                      <a:pt x="86126" y="47711"/>
                    </a:cubicBezTo>
                    <a:cubicBezTo>
                      <a:pt x="147159" y="40574"/>
                      <a:pt x="173513" y="32030"/>
                      <a:pt x="176028" y="18564"/>
                    </a:cubicBezTo>
                    <a:cubicBezTo>
                      <a:pt x="178909" y="3141"/>
                      <a:pt x="165179" y="0"/>
                      <a:pt x="103916" y="2069"/>
                    </a:cubicBezTo>
                    <a:cubicBezTo>
                      <a:pt x="41625" y="4172"/>
                      <a:pt x="25730" y="9325"/>
                      <a:pt x="14015" y="312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8" name="任意多边形: 形状 747"/>
              <p:cNvSpPr/>
              <p:nvPr/>
            </p:nvSpPr>
            <p:spPr>
              <a:xfrm>
                <a:off x="6547913" y="2882799"/>
                <a:ext cx="167116" cy="53119"/>
              </a:xfrm>
              <a:custGeom>
                <a:avLst/>
                <a:gdLst/>
                <a:ahLst/>
                <a:cxnLst/>
                <a:rect l="0" t="0" r="0" b="0"/>
                <a:pathLst>
                  <a:path w="167116" h="53119">
                    <a:moveTo>
                      <a:pt x="14036" y="26670"/>
                    </a:moveTo>
                    <a:cubicBezTo>
                      <a:pt x="0" y="52896"/>
                      <a:pt x="891" y="53118"/>
                      <a:pt x="67564" y="40044"/>
                    </a:cubicBezTo>
                    <a:cubicBezTo>
                      <a:pt x="104854" y="32732"/>
                      <a:pt x="142509" y="29303"/>
                      <a:pt x="151240" y="32424"/>
                    </a:cubicBezTo>
                    <a:cubicBezTo>
                      <a:pt x="159971" y="35546"/>
                      <a:pt x="167115" y="29527"/>
                      <a:pt x="167115" y="19050"/>
                    </a:cubicBezTo>
                    <a:cubicBezTo>
                      <a:pt x="167115" y="4441"/>
                      <a:pt x="150937" y="0"/>
                      <a:pt x="97711" y="0"/>
                    </a:cubicBezTo>
                    <a:cubicBezTo>
                      <a:pt x="40205" y="0"/>
                      <a:pt x="25862" y="4571"/>
                      <a:pt x="14036" y="26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9" name="任意多边形: 形状 748"/>
              <p:cNvSpPr/>
              <p:nvPr/>
            </p:nvSpPr>
            <p:spPr>
              <a:xfrm>
                <a:off x="6753128" y="28827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0" name="任意多边形: 形状 749"/>
              <p:cNvSpPr/>
              <p:nvPr/>
            </p:nvSpPr>
            <p:spPr>
              <a:xfrm>
                <a:off x="9458228" y="2885044"/>
                <a:ext cx="266701" cy="60405"/>
              </a:xfrm>
              <a:custGeom>
                <a:avLst/>
                <a:gdLst/>
                <a:ahLst/>
                <a:cxnLst/>
                <a:rect l="0" t="0" r="0" b="0"/>
                <a:pathLst>
                  <a:path w="266701" h="60405">
                    <a:moveTo>
                      <a:pt x="8861" y="5827"/>
                    </a:moveTo>
                    <a:cubicBezTo>
                      <a:pt x="3987" y="10701"/>
                      <a:pt x="0" y="25166"/>
                      <a:pt x="0" y="37972"/>
                    </a:cubicBezTo>
                    <a:cubicBezTo>
                      <a:pt x="0" y="58188"/>
                      <a:pt x="7945" y="60404"/>
                      <a:pt x="60325" y="54795"/>
                    </a:cubicBezTo>
                    <a:cubicBezTo>
                      <a:pt x="93504" y="51241"/>
                      <a:pt x="153512" y="47588"/>
                      <a:pt x="193675" y="46676"/>
                    </a:cubicBezTo>
                    <a:cubicBezTo>
                      <a:pt x="245984" y="45488"/>
                      <a:pt x="266700" y="40115"/>
                      <a:pt x="266700" y="27736"/>
                    </a:cubicBezTo>
                    <a:cubicBezTo>
                      <a:pt x="266700" y="14530"/>
                      <a:pt x="241490" y="10455"/>
                      <a:pt x="159789" y="10455"/>
                    </a:cubicBezTo>
                    <a:cubicBezTo>
                      <a:pt x="10098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1" name="任意多边形: 形状 750"/>
              <p:cNvSpPr/>
              <p:nvPr/>
            </p:nvSpPr>
            <p:spPr>
              <a:xfrm>
                <a:off x="9952044" y="2882799"/>
                <a:ext cx="142669" cy="76201"/>
              </a:xfrm>
              <a:custGeom>
                <a:avLst/>
                <a:gdLst/>
                <a:ahLst/>
                <a:cxnLst/>
                <a:rect l="0" t="0" r="0" b="0"/>
                <a:pathLst>
                  <a:path w="142669" h="76201">
                    <a:moveTo>
                      <a:pt x="14184" y="18011"/>
                    </a:moveTo>
                    <a:cubicBezTo>
                      <a:pt x="14184" y="27917"/>
                      <a:pt x="10715" y="45063"/>
                      <a:pt x="6475" y="56111"/>
                    </a:cubicBezTo>
                    <a:cubicBezTo>
                      <a:pt x="0" y="72985"/>
                      <a:pt x="10380" y="76200"/>
                      <a:pt x="71334" y="76200"/>
                    </a:cubicBezTo>
                    <a:cubicBezTo>
                      <a:pt x="132288" y="76200"/>
                      <a:pt x="142668" y="72985"/>
                      <a:pt x="136193" y="56111"/>
                    </a:cubicBezTo>
                    <a:cubicBezTo>
                      <a:pt x="131953" y="45063"/>
                      <a:pt x="128484" y="27917"/>
                      <a:pt x="128484" y="18011"/>
                    </a:cubicBezTo>
                    <a:cubicBezTo>
                      <a:pt x="128484" y="5131"/>
                      <a:pt x="112203" y="0"/>
                      <a:pt x="71334" y="0"/>
                    </a:cubicBezTo>
                    <a:cubicBezTo>
                      <a:pt x="30465" y="0"/>
                      <a:pt x="14184" y="5131"/>
                      <a:pt x="14184"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2" name="任意多边形: 形状 751"/>
              <p:cNvSpPr/>
              <p:nvPr/>
            </p:nvSpPr>
            <p:spPr>
              <a:xfrm>
                <a:off x="10512328" y="2882799"/>
                <a:ext cx="286621" cy="167180"/>
              </a:xfrm>
              <a:custGeom>
                <a:avLst/>
                <a:gdLst/>
                <a:ahLst/>
                <a:cxnLst/>
                <a:rect l="0" t="0" r="0" b="0"/>
                <a:pathLst>
                  <a:path w="286621" h="167180">
                    <a:moveTo>
                      <a:pt x="0" y="0"/>
                    </a:moveTo>
                    <a:lnTo>
                      <a:pt x="0" y="152400"/>
                    </a:lnTo>
                    <a:lnTo>
                      <a:pt x="106363" y="152400"/>
                    </a:lnTo>
                    <a:cubicBezTo>
                      <a:pt x="164862" y="152400"/>
                      <a:pt x="229351" y="155725"/>
                      <a:pt x="249672" y="159789"/>
                    </a:cubicBezTo>
                    <a:lnTo>
                      <a:pt x="286620" y="167179"/>
                    </a:lnTo>
                    <a:lnTo>
                      <a:pt x="276103" y="105814"/>
                    </a:lnTo>
                    <a:cubicBezTo>
                      <a:pt x="270318" y="72064"/>
                      <a:pt x="265727" y="34449"/>
                      <a:pt x="265901" y="22225"/>
                    </a:cubicBezTo>
                    <a:cubicBezTo>
                      <a:pt x="266181" y="2452"/>
                      <a:pt x="251531" y="0"/>
                      <a:pt x="133108"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3" name="任意多边形: 形状 752"/>
              <p:cNvSpPr/>
              <p:nvPr/>
            </p:nvSpPr>
            <p:spPr>
              <a:xfrm>
                <a:off x="4640040" y="2895499"/>
                <a:ext cx="436689" cy="900878"/>
              </a:xfrm>
              <a:custGeom>
                <a:avLst/>
                <a:gdLst/>
                <a:ahLst/>
                <a:cxnLst/>
                <a:rect l="0" t="0" r="0" b="0"/>
                <a:pathLst>
                  <a:path w="436689" h="900878">
                    <a:moveTo>
                      <a:pt x="185458" y="47625"/>
                    </a:moveTo>
                    <a:cubicBezTo>
                      <a:pt x="70420" y="192780"/>
                      <a:pt x="18512" y="378200"/>
                      <a:pt x="10630" y="672116"/>
                    </a:cubicBezTo>
                    <a:cubicBezTo>
                      <a:pt x="7553" y="786827"/>
                      <a:pt x="3575" y="879157"/>
                      <a:pt x="1787" y="877292"/>
                    </a:cubicBezTo>
                    <a:cubicBezTo>
                      <a:pt x="0" y="875428"/>
                      <a:pt x="97122" y="880921"/>
                      <a:pt x="217613" y="889499"/>
                    </a:cubicBezTo>
                    <a:cubicBezTo>
                      <a:pt x="365800" y="900049"/>
                      <a:pt x="436688" y="900877"/>
                      <a:pt x="436688" y="892057"/>
                    </a:cubicBezTo>
                    <a:cubicBezTo>
                      <a:pt x="436688" y="861574"/>
                      <a:pt x="386625" y="854746"/>
                      <a:pt x="223203" y="862940"/>
                    </a:cubicBezTo>
                    <a:cubicBezTo>
                      <a:pt x="130233" y="867601"/>
                      <a:pt x="51477" y="867062"/>
                      <a:pt x="48189" y="861741"/>
                    </a:cubicBezTo>
                    <a:cubicBezTo>
                      <a:pt x="44901" y="856421"/>
                      <a:pt x="45694" y="838191"/>
                      <a:pt x="49951" y="821230"/>
                    </a:cubicBezTo>
                    <a:cubicBezTo>
                      <a:pt x="57409" y="791513"/>
                      <a:pt x="63079" y="790045"/>
                      <a:pt x="205914" y="780837"/>
                    </a:cubicBezTo>
                    <a:cubicBezTo>
                      <a:pt x="287437" y="775582"/>
                      <a:pt x="372712" y="774088"/>
                      <a:pt x="395413" y="777518"/>
                    </a:cubicBezTo>
                    <a:cubicBezTo>
                      <a:pt x="418114" y="780948"/>
                      <a:pt x="436688" y="778860"/>
                      <a:pt x="436688" y="772877"/>
                    </a:cubicBezTo>
                    <a:cubicBezTo>
                      <a:pt x="436688" y="755060"/>
                      <a:pt x="371425" y="745910"/>
                      <a:pt x="300163" y="753736"/>
                    </a:cubicBezTo>
                    <a:cubicBezTo>
                      <a:pt x="235520" y="760836"/>
                      <a:pt x="233270" y="760009"/>
                      <a:pt x="226333" y="726604"/>
                    </a:cubicBezTo>
                    <a:lnTo>
                      <a:pt x="219178" y="692150"/>
                    </a:lnTo>
                    <a:lnTo>
                      <a:pt x="214042" y="727075"/>
                    </a:lnTo>
                    <a:cubicBezTo>
                      <a:pt x="209702" y="756592"/>
                      <a:pt x="202788" y="762000"/>
                      <a:pt x="169388" y="762000"/>
                    </a:cubicBezTo>
                    <a:cubicBezTo>
                      <a:pt x="132029" y="762000"/>
                      <a:pt x="129919" y="759397"/>
                      <a:pt x="130768" y="714375"/>
                    </a:cubicBezTo>
                    <a:lnTo>
                      <a:pt x="131666" y="666750"/>
                    </a:lnTo>
                    <a:lnTo>
                      <a:pt x="114834" y="711200"/>
                    </a:lnTo>
                    <a:cubicBezTo>
                      <a:pt x="105576" y="735648"/>
                      <a:pt x="87666" y="760441"/>
                      <a:pt x="75033" y="766296"/>
                    </a:cubicBezTo>
                    <a:cubicBezTo>
                      <a:pt x="54692" y="775724"/>
                      <a:pt x="52998" y="772274"/>
                      <a:pt x="60226" y="736133"/>
                    </a:cubicBezTo>
                    <a:cubicBezTo>
                      <a:pt x="64715" y="713689"/>
                      <a:pt x="68388" y="687824"/>
                      <a:pt x="68388" y="678656"/>
                    </a:cubicBezTo>
                    <a:cubicBezTo>
                      <a:pt x="68388" y="666608"/>
                      <a:pt x="91268" y="661988"/>
                      <a:pt x="150938" y="661988"/>
                    </a:cubicBezTo>
                    <a:cubicBezTo>
                      <a:pt x="208932" y="661988"/>
                      <a:pt x="232037" y="666474"/>
                      <a:pt x="228611" y="677069"/>
                    </a:cubicBezTo>
                    <a:cubicBezTo>
                      <a:pt x="225256" y="687444"/>
                      <a:pt x="227528" y="687197"/>
                      <a:pt x="235893" y="676275"/>
                    </a:cubicBezTo>
                    <a:cubicBezTo>
                      <a:pt x="242579" y="667544"/>
                      <a:pt x="265231" y="660400"/>
                      <a:pt x="286228" y="660400"/>
                    </a:cubicBezTo>
                    <a:cubicBezTo>
                      <a:pt x="322697" y="660400"/>
                      <a:pt x="323799" y="661963"/>
                      <a:pt x="310846" y="695325"/>
                    </a:cubicBezTo>
                    <a:cubicBezTo>
                      <a:pt x="297495" y="729715"/>
                      <a:pt x="297593" y="729812"/>
                      <a:pt x="317246" y="701675"/>
                    </a:cubicBezTo>
                    <a:cubicBezTo>
                      <a:pt x="331213" y="681678"/>
                      <a:pt x="350006" y="673100"/>
                      <a:pt x="379847" y="673100"/>
                    </a:cubicBezTo>
                    <a:cubicBezTo>
                      <a:pt x="403300" y="673100"/>
                      <a:pt x="425494" y="668237"/>
                      <a:pt x="429168" y="662293"/>
                    </a:cubicBezTo>
                    <a:cubicBezTo>
                      <a:pt x="432842" y="656349"/>
                      <a:pt x="378710" y="648005"/>
                      <a:pt x="308876" y="643750"/>
                    </a:cubicBezTo>
                    <a:cubicBezTo>
                      <a:pt x="239042" y="639496"/>
                      <a:pt x="176366" y="632592"/>
                      <a:pt x="169596" y="628408"/>
                    </a:cubicBezTo>
                    <a:cubicBezTo>
                      <a:pt x="162827" y="624224"/>
                      <a:pt x="157288" y="589086"/>
                      <a:pt x="157288" y="550324"/>
                    </a:cubicBezTo>
                    <a:cubicBezTo>
                      <a:pt x="157288" y="480470"/>
                      <a:pt x="156991" y="479921"/>
                      <a:pt x="123716" y="488273"/>
                    </a:cubicBezTo>
                    <a:cubicBezTo>
                      <a:pt x="90335" y="496650"/>
                      <a:pt x="90161" y="496315"/>
                      <a:pt x="93082" y="429324"/>
                    </a:cubicBezTo>
                    <a:cubicBezTo>
                      <a:pt x="97903" y="318778"/>
                      <a:pt x="105262" y="285539"/>
                      <a:pt x="124300" y="288316"/>
                    </a:cubicBezTo>
                    <a:cubicBezTo>
                      <a:pt x="135887" y="290006"/>
                      <a:pt x="139692" y="282472"/>
                      <a:pt x="135449" y="266245"/>
                    </a:cubicBezTo>
                    <a:cubicBezTo>
                      <a:pt x="131502" y="251154"/>
                      <a:pt x="136635" y="238681"/>
                      <a:pt x="148695" y="234053"/>
                    </a:cubicBezTo>
                    <a:cubicBezTo>
                      <a:pt x="159524" y="229898"/>
                      <a:pt x="165248" y="218326"/>
                      <a:pt x="161415" y="208337"/>
                    </a:cubicBezTo>
                    <a:cubicBezTo>
                      <a:pt x="157583" y="198349"/>
                      <a:pt x="160751" y="182580"/>
                      <a:pt x="168457" y="173295"/>
                    </a:cubicBezTo>
                    <a:cubicBezTo>
                      <a:pt x="176163" y="164010"/>
                      <a:pt x="179197" y="153142"/>
                      <a:pt x="175199" y="149144"/>
                    </a:cubicBezTo>
                    <a:cubicBezTo>
                      <a:pt x="167101" y="141046"/>
                      <a:pt x="182573" y="76720"/>
                      <a:pt x="197243" y="57498"/>
                    </a:cubicBezTo>
                    <a:cubicBezTo>
                      <a:pt x="218689" y="29398"/>
                      <a:pt x="250947" y="13539"/>
                      <a:pt x="264232" y="24565"/>
                    </a:cubicBezTo>
                    <a:cubicBezTo>
                      <a:pt x="272697" y="31591"/>
                      <a:pt x="287502" y="29059"/>
                      <a:pt x="302626" y="18000"/>
                    </a:cubicBezTo>
                    <a:cubicBezTo>
                      <a:pt x="325342" y="1390"/>
                      <a:pt x="323226" y="0"/>
                      <a:pt x="275222" y="0"/>
                    </a:cubicBezTo>
                    <a:cubicBezTo>
                      <a:pt x="230286" y="0"/>
                      <a:pt x="218061" y="6486"/>
                      <a:pt x="185458"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4" name="任意多边形: 形状 753"/>
              <p:cNvSpPr/>
              <p:nvPr/>
            </p:nvSpPr>
            <p:spPr>
              <a:xfrm>
                <a:off x="5205645" y="2895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5" name="任意多边形: 形状 754"/>
              <p:cNvSpPr/>
              <p:nvPr/>
            </p:nvSpPr>
            <p:spPr>
              <a:xfrm>
                <a:off x="6118128" y="2884965"/>
                <a:ext cx="152401" cy="58906"/>
              </a:xfrm>
              <a:custGeom>
                <a:avLst/>
                <a:gdLst/>
                <a:ahLst/>
                <a:cxnLst/>
                <a:rect l="0" t="0" r="0" b="0"/>
                <a:pathLst>
                  <a:path w="152401" h="58906">
                    <a:moveTo>
                      <a:pt x="53975" y="13519"/>
                    </a:moveTo>
                    <a:cubicBezTo>
                      <a:pt x="20497" y="20408"/>
                      <a:pt x="0" y="31596"/>
                      <a:pt x="0" y="42980"/>
                    </a:cubicBezTo>
                    <a:cubicBezTo>
                      <a:pt x="0" y="54466"/>
                      <a:pt x="8317" y="58905"/>
                      <a:pt x="22225" y="54844"/>
                    </a:cubicBezTo>
                    <a:cubicBezTo>
                      <a:pt x="34449" y="51275"/>
                      <a:pt x="68739" y="47670"/>
                      <a:pt x="98425" y="46833"/>
                    </a:cubicBezTo>
                    <a:cubicBezTo>
                      <a:pt x="134903" y="45804"/>
                      <a:pt x="152400" y="39674"/>
                      <a:pt x="152400" y="27922"/>
                    </a:cubicBezTo>
                    <a:cubicBezTo>
                      <a:pt x="152400" y="4789"/>
                      <a:pt x="119673" y="0"/>
                      <a:pt x="53975" y="13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6" name="任意多边形: 形状 755"/>
              <p:cNvSpPr/>
              <p:nvPr/>
            </p:nvSpPr>
            <p:spPr>
              <a:xfrm>
                <a:off x="10815040" y="2889149"/>
                <a:ext cx="303826" cy="156502"/>
              </a:xfrm>
              <a:custGeom>
                <a:avLst/>
                <a:gdLst/>
                <a:ahLst/>
                <a:cxnLst/>
                <a:rect l="0" t="0" r="0" b="0"/>
                <a:pathLst>
                  <a:path w="303826" h="156502">
                    <a:moveTo>
                      <a:pt x="6914" y="26008"/>
                    </a:moveTo>
                    <a:cubicBezTo>
                      <a:pt x="11245" y="37294"/>
                      <a:pt x="14788" y="70962"/>
                      <a:pt x="14788" y="100827"/>
                    </a:cubicBezTo>
                    <a:lnTo>
                      <a:pt x="14788" y="155126"/>
                    </a:lnTo>
                    <a:lnTo>
                      <a:pt x="159356" y="155817"/>
                    </a:lnTo>
                    <a:cubicBezTo>
                      <a:pt x="302661" y="156501"/>
                      <a:pt x="303825" y="156267"/>
                      <a:pt x="292628" y="129054"/>
                    </a:cubicBezTo>
                    <a:cubicBezTo>
                      <a:pt x="286415" y="113954"/>
                      <a:pt x="279829" y="78740"/>
                      <a:pt x="277994" y="50800"/>
                    </a:cubicBezTo>
                    <a:lnTo>
                      <a:pt x="274656" y="0"/>
                    </a:lnTo>
                    <a:lnTo>
                      <a:pt x="136848" y="2745"/>
                    </a:lnTo>
                    <a:cubicBezTo>
                      <a:pt x="15838" y="5155"/>
                      <a:pt x="0" y="7991"/>
                      <a:pt x="6914" y="260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7" name="任意多边形: 形状 756"/>
              <p:cNvSpPr/>
              <p:nvPr/>
            </p:nvSpPr>
            <p:spPr>
              <a:xfrm>
                <a:off x="5079910" y="2908199"/>
                <a:ext cx="70084" cy="88901"/>
              </a:xfrm>
              <a:custGeom>
                <a:avLst/>
                <a:gdLst/>
                <a:ahLst/>
                <a:cxnLst/>
                <a:rect l="0" t="0" r="0" b="0"/>
                <a:pathLst>
                  <a:path w="70084" h="88901">
                    <a:moveTo>
                      <a:pt x="12838" y="44450"/>
                    </a:moveTo>
                    <a:cubicBezTo>
                      <a:pt x="0" y="86280"/>
                      <a:pt x="909" y="88900"/>
                      <a:pt x="28275" y="88900"/>
                    </a:cubicBezTo>
                    <a:cubicBezTo>
                      <a:pt x="51215" y="88900"/>
                      <a:pt x="57632" y="81526"/>
                      <a:pt x="58663" y="53975"/>
                    </a:cubicBezTo>
                    <a:cubicBezTo>
                      <a:pt x="59383" y="34766"/>
                      <a:pt x="62907" y="14764"/>
                      <a:pt x="66495" y="9525"/>
                    </a:cubicBezTo>
                    <a:cubicBezTo>
                      <a:pt x="70083" y="4286"/>
                      <a:pt x="62547" y="0"/>
                      <a:pt x="49749" y="0"/>
                    </a:cubicBezTo>
                    <a:cubicBezTo>
                      <a:pt x="34221" y="0"/>
                      <a:pt x="21941" y="14787"/>
                      <a:pt x="12838"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8" name="任意多边形: 形状 757"/>
              <p:cNvSpPr/>
              <p:nvPr/>
            </p:nvSpPr>
            <p:spPr>
              <a:xfrm>
                <a:off x="5884782" y="2896840"/>
                <a:ext cx="189852" cy="63807"/>
              </a:xfrm>
              <a:custGeom>
                <a:avLst/>
                <a:gdLst/>
                <a:ahLst/>
                <a:cxnLst/>
                <a:rect l="0" t="0" r="0" b="0"/>
                <a:pathLst>
                  <a:path w="189852" h="63807">
                    <a:moveTo>
                      <a:pt x="55546" y="7815"/>
                    </a:moveTo>
                    <a:cubicBezTo>
                      <a:pt x="0" y="17780"/>
                      <a:pt x="10367" y="45515"/>
                      <a:pt x="73158" y="54930"/>
                    </a:cubicBezTo>
                    <a:cubicBezTo>
                      <a:pt x="132343" y="63806"/>
                      <a:pt x="189851" y="46153"/>
                      <a:pt x="175802" y="23423"/>
                    </a:cubicBezTo>
                    <a:cubicBezTo>
                      <a:pt x="166753" y="8780"/>
                      <a:pt x="99105" y="0"/>
                      <a:pt x="55546" y="78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9" name="任意多边形: 形状 758"/>
              <p:cNvSpPr/>
              <p:nvPr/>
            </p:nvSpPr>
            <p:spPr>
              <a:xfrm>
                <a:off x="9916888" y="2898368"/>
                <a:ext cx="203211" cy="187224"/>
              </a:xfrm>
              <a:custGeom>
                <a:avLst/>
                <a:gdLst/>
                <a:ahLst/>
                <a:cxnLst/>
                <a:rect l="0" t="0" r="0" b="0"/>
                <a:pathLst>
                  <a:path w="203211" h="187224">
                    <a:moveTo>
                      <a:pt x="189040" y="48974"/>
                    </a:moveTo>
                    <a:lnTo>
                      <a:pt x="189040" y="88116"/>
                    </a:lnTo>
                    <a:lnTo>
                      <a:pt x="93761" y="77549"/>
                    </a:lnTo>
                    <a:cubicBezTo>
                      <a:pt x="21147" y="69496"/>
                      <a:pt x="0" y="70614"/>
                      <a:pt x="4861" y="82251"/>
                    </a:cubicBezTo>
                    <a:cubicBezTo>
                      <a:pt x="8970" y="92086"/>
                      <a:pt x="37230" y="96606"/>
                      <a:pt x="84265" y="94951"/>
                    </a:cubicBezTo>
                    <a:cubicBezTo>
                      <a:pt x="156805" y="92399"/>
                      <a:pt x="157359" y="92656"/>
                      <a:pt x="167658" y="133657"/>
                    </a:cubicBezTo>
                    <a:cubicBezTo>
                      <a:pt x="181115" y="187223"/>
                      <a:pt x="203210" y="187223"/>
                      <a:pt x="196804" y="133657"/>
                    </a:cubicBezTo>
                    <a:cubicBezTo>
                      <a:pt x="194089" y="110956"/>
                      <a:pt x="192660" y="70954"/>
                      <a:pt x="193629" y="44764"/>
                    </a:cubicBezTo>
                    <a:cubicBezTo>
                      <a:pt x="194597" y="18574"/>
                      <a:pt x="193961" y="0"/>
                      <a:pt x="192215" y="3489"/>
                    </a:cubicBezTo>
                    <a:cubicBezTo>
                      <a:pt x="190469" y="6978"/>
                      <a:pt x="189040" y="27446"/>
                      <a:pt x="189040" y="48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0" name="任意多边形: 形状 759"/>
              <p:cNvSpPr/>
              <p:nvPr/>
            </p:nvSpPr>
            <p:spPr>
              <a:xfrm>
                <a:off x="10299285" y="29081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1" name="任意多边形: 形状 760"/>
              <p:cNvSpPr/>
              <p:nvPr/>
            </p:nvSpPr>
            <p:spPr>
              <a:xfrm>
                <a:off x="5001322" y="29133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2" name="任意多边形: 形状 761"/>
              <p:cNvSpPr/>
              <p:nvPr/>
            </p:nvSpPr>
            <p:spPr>
              <a:xfrm>
                <a:off x="5358986" y="2920899"/>
                <a:ext cx="52071" cy="4764"/>
              </a:xfrm>
              <a:custGeom>
                <a:avLst/>
                <a:gdLst/>
                <a:ahLst/>
                <a:cxnLst/>
                <a:rect l="0" t="0" r="0" b="0"/>
                <a:pathLst>
                  <a:path w="52071" h="4764">
                    <a:moveTo>
                      <a:pt x="28892" y="4763"/>
                    </a:moveTo>
                    <a:cubicBezTo>
                      <a:pt x="46355" y="4763"/>
                      <a:pt x="52070" y="3691"/>
                      <a:pt x="41592" y="2381"/>
                    </a:cubicBezTo>
                    <a:cubicBezTo>
                      <a:pt x="31114" y="1072"/>
                      <a:pt x="19684" y="0"/>
                      <a:pt x="16192" y="0"/>
                    </a:cubicBezTo>
                    <a:cubicBezTo>
                      <a:pt x="12700" y="0"/>
                      <a:pt x="6984" y="1072"/>
                      <a:pt x="3492" y="2381"/>
                    </a:cubicBezTo>
                    <a:cubicBezTo>
                      <a:pt x="0" y="3691"/>
                      <a:pt x="11430" y="4763"/>
                      <a:pt x="28892"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3" name="任意多边形: 形状 762"/>
              <p:cNvSpPr/>
              <p:nvPr/>
            </p:nvSpPr>
            <p:spPr>
              <a:xfrm>
                <a:off x="5584728" y="2920899"/>
                <a:ext cx="115450" cy="61036"/>
              </a:xfrm>
              <a:custGeom>
                <a:avLst/>
                <a:gdLst/>
                <a:ahLst/>
                <a:cxnLst/>
                <a:rect l="0" t="0" r="0" b="0"/>
                <a:pathLst>
                  <a:path w="115450" h="61036">
                    <a:moveTo>
                      <a:pt x="0" y="18808"/>
                    </a:moveTo>
                    <a:cubicBezTo>
                      <a:pt x="0" y="57983"/>
                      <a:pt x="104408" y="61035"/>
                      <a:pt x="111910" y="22079"/>
                    </a:cubicBezTo>
                    <a:cubicBezTo>
                      <a:pt x="115449" y="3706"/>
                      <a:pt x="106414" y="0"/>
                      <a:pt x="58081" y="0"/>
                    </a:cubicBezTo>
                    <a:cubicBezTo>
                      <a:pt x="15252" y="0"/>
                      <a:pt x="0" y="4939"/>
                      <a:pt x="0" y="188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4" name="任意多边形: 形状 763"/>
              <p:cNvSpPr/>
              <p:nvPr/>
            </p:nvSpPr>
            <p:spPr>
              <a:xfrm>
                <a:off x="5737128" y="29208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5" name="任意多边形: 形状 764"/>
              <p:cNvSpPr/>
              <p:nvPr/>
            </p:nvSpPr>
            <p:spPr>
              <a:xfrm>
                <a:off x="7778327" y="2920899"/>
                <a:ext cx="38035" cy="45070"/>
              </a:xfrm>
              <a:custGeom>
                <a:avLst/>
                <a:gdLst/>
                <a:ahLst/>
                <a:cxnLst/>
                <a:rect l="0" t="0" r="0" b="0"/>
                <a:pathLst>
                  <a:path w="38035" h="45070">
                    <a:moveTo>
                      <a:pt x="3653" y="15875"/>
                    </a:moveTo>
                    <a:cubicBezTo>
                      <a:pt x="0" y="43550"/>
                      <a:pt x="4615" y="45069"/>
                      <a:pt x="22947" y="22225"/>
                    </a:cubicBezTo>
                    <a:cubicBezTo>
                      <a:pt x="37983" y="3488"/>
                      <a:pt x="38034" y="0"/>
                      <a:pt x="23266" y="0"/>
                    </a:cubicBezTo>
                    <a:cubicBezTo>
                      <a:pt x="13631" y="0"/>
                      <a:pt x="4806" y="7144"/>
                      <a:pt x="3653"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6" name="任意多边形: 形状 765"/>
              <p:cNvSpPr/>
              <p:nvPr/>
            </p:nvSpPr>
            <p:spPr>
              <a:xfrm>
                <a:off x="8759728" y="2905452"/>
                <a:ext cx="279401" cy="66248"/>
              </a:xfrm>
              <a:custGeom>
                <a:avLst/>
                <a:gdLst/>
                <a:ahLst/>
                <a:cxnLst/>
                <a:rect l="0" t="0" r="0" b="0"/>
                <a:pathLst>
                  <a:path w="279401" h="66248">
                    <a:moveTo>
                      <a:pt x="0" y="40847"/>
                    </a:moveTo>
                    <a:cubicBezTo>
                      <a:pt x="0" y="64708"/>
                      <a:pt x="8467" y="66247"/>
                      <a:pt x="139700" y="66247"/>
                    </a:cubicBezTo>
                    <a:cubicBezTo>
                      <a:pt x="248787" y="66247"/>
                      <a:pt x="279400" y="62475"/>
                      <a:pt x="279400" y="49034"/>
                    </a:cubicBezTo>
                    <a:cubicBezTo>
                      <a:pt x="279400" y="27830"/>
                      <a:pt x="117521" y="0"/>
                      <a:pt x="47625" y="9187"/>
                    </a:cubicBezTo>
                    <a:cubicBezTo>
                      <a:pt x="10554" y="14060"/>
                      <a:pt x="0" y="21075"/>
                      <a:pt x="0" y="408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7" name="任意多边形: 形状 766"/>
              <p:cNvSpPr/>
              <p:nvPr/>
            </p:nvSpPr>
            <p:spPr>
              <a:xfrm>
                <a:off x="9616978" y="2914708"/>
                <a:ext cx="134551" cy="64643"/>
              </a:xfrm>
              <a:custGeom>
                <a:avLst/>
                <a:gdLst/>
                <a:ahLst/>
                <a:cxnLst/>
                <a:rect l="0" t="0" r="0" b="0"/>
                <a:pathLst>
                  <a:path w="134551" h="64643">
                    <a:moveTo>
                      <a:pt x="116203" y="15716"/>
                    </a:moveTo>
                    <a:cubicBezTo>
                      <a:pt x="120368" y="42480"/>
                      <a:pt x="116827" y="43996"/>
                      <a:pt x="60325" y="39638"/>
                    </a:cubicBezTo>
                    <a:lnTo>
                      <a:pt x="0" y="34985"/>
                    </a:lnTo>
                    <a:lnTo>
                      <a:pt x="134550" y="64642"/>
                    </a:lnTo>
                    <a:lnTo>
                      <a:pt x="123153" y="25891"/>
                    </a:lnTo>
                    <a:cubicBezTo>
                      <a:pt x="116884" y="4579"/>
                      <a:pt x="113757" y="0"/>
                      <a:pt x="116203" y="15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8" name="任意多边形: 形状 767"/>
              <p:cNvSpPr/>
              <p:nvPr/>
            </p:nvSpPr>
            <p:spPr>
              <a:xfrm>
                <a:off x="11506734" y="2901849"/>
                <a:ext cx="193045" cy="95251"/>
              </a:xfrm>
              <a:custGeom>
                <a:avLst/>
                <a:gdLst/>
                <a:ahLst/>
                <a:cxnLst/>
                <a:rect l="0" t="0" r="0" b="0"/>
                <a:pathLst>
                  <a:path w="193045" h="95251">
                    <a:moveTo>
                      <a:pt x="4447" y="47625"/>
                    </a:moveTo>
                    <a:lnTo>
                      <a:pt x="8894" y="95250"/>
                    </a:lnTo>
                    <a:lnTo>
                      <a:pt x="193044" y="77503"/>
                    </a:lnTo>
                    <a:lnTo>
                      <a:pt x="23177" y="81469"/>
                    </a:ln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9" name="任意多边形: 形状 768"/>
              <p:cNvSpPr/>
              <p:nvPr/>
            </p:nvSpPr>
            <p:spPr>
              <a:xfrm>
                <a:off x="621885" y="2933599"/>
                <a:ext cx="644844" cy="6116"/>
              </a:xfrm>
              <a:custGeom>
                <a:avLst/>
                <a:gdLst/>
                <a:ahLst/>
                <a:cxnLst/>
                <a:rect l="0" t="0" r="0" b="0"/>
                <a:pathLst>
                  <a:path w="644844" h="6116">
                    <a:moveTo>
                      <a:pt x="320993" y="6115"/>
                    </a:moveTo>
                    <a:lnTo>
                      <a:pt x="644843" y="6115"/>
                    </a:lnTo>
                    <a:lnTo>
                      <a:pt x="333693" y="3057"/>
                    </a:lnTo>
                    <a:cubicBezTo>
                      <a:pt x="162561" y="1376"/>
                      <a:pt x="19686" y="0"/>
                      <a:pt x="16193" y="0"/>
                    </a:cubicBezTo>
                    <a:cubicBezTo>
                      <a:pt x="12700" y="0"/>
                      <a:pt x="6986" y="1376"/>
                      <a:pt x="3493" y="3057"/>
                    </a:cubicBezTo>
                    <a:cubicBezTo>
                      <a:pt x="0" y="4739"/>
                      <a:pt x="142875" y="6115"/>
                      <a:pt x="320993" y="61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0" name="任意多边形: 形状 769"/>
              <p:cNvSpPr/>
              <p:nvPr/>
            </p:nvSpPr>
            <p:spPr>
              <a:xfrm>
                <a:off x="4937028" y="29335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1" name="任意多边形: 形状 770"/>
              <p:cNvSpPr/>
              <p:nvPr/>
            </p:nvSpPr>
            <p:spPr>
              <a:xfrm>
                <a:off x="5416004" y="2929232"/>
                <a:ext cx="118383" cy="42469"/>
              </a:xfrm>
              <a:custGeom>
                <a:avLst/>
                <a:gdLst/>
                <a:ahLst/>
                <a:cxnLst/>
                <a:rect l="0" t="0" r="0" b="0"/>
                <a:pathLst>
                  <a:path w="118383" h="42469">
                    <a:moveTo>
                      <a:pt x="57599" y="8310"/>
                    </a:moveTo>
                    <a:cubicBezTo>
                      <a:pt x="0" y="22672"/>
                      <a:pt x="6060" y="42468"/>
                      <a:pt x="68055" y="42468"/>
                    </a:cubicBezTo>
                    <a:cubicBezTo>
                      <a:pt x="112840" y="42468"/>
                      <a:pt x="118382" y="39483"/>
                      <a:pt x="109330" y="20243"/>
                    </a:cubicBezTo>
                    <a:cubicBezTo>
                      <a:pt x="100887" y="2298"/>
                      <a:pt x="90926" y="0"/>
                      <a:pt x="57599"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2" name="任意多边形: 形状 771"/>
              <p:cNvSpPr/>
              <p:nvPr/>
            </p:nvSpPr>
            <p:spPr>
              <a:xfrm>
                <a:off x="7822326" y="2922959"/>
                <a:ext cx="214354" cy="24650"/>
              </a:xfrm>
              <a:custGeom>
                <a:avLst/>
                <a:gdLst/>
                <a:ahLst/>
                <a:cxnLst/>
                <a:rect l="0" t="0" r="0" b="0"/>
                <a:pathLst>
                  <a:path w="214354" h="24650">
                    <a:moveTo>
                      <a:pt x="29352" y="10640"/>
                    </a:moveTo>
                    <a:cubicBezTo>
                      <a:pt x="84408" y="24649"/>
                      <a:pt x="214353" y="24649"/>
                      <a:pt x="181752" y="10640"/>
                    </a:cubicBezTo>
                    <a:cubicBezTo>
                      <a:pt x="167782" y="4637"/>
                      <a:pt x="119205" y="0"/>
                      <a:pt x="73802" y="335"/>
                    </a:cubicBezTo>
                    <a:cubicBezTo>
                      <a:pt x="10204" y="805"/>
                      <a:pt x="0" y="3171"/>
                      <a:pt x="29352" y="10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3" name="任意多边形: 形状 772"/>
              <p:cNvSpPr/>
              <p:nvPr/>
            </p:nvSpPr>
            <p:spPr>
              <a:xfrm>
                <a:off x="8058160" y="2924281"/>
                <a:ext cx="327675" cy="45821"/>
              </a:xfrm>
              <a:custGeom>
                <a:avLst/>
                <a:gdLst/>
                <a:ahLst/>
                <a:cxnLst/>
                <a:rect l="0" t="0" r="0" b="0"/>
                <a:pathLst>
                  <a:path w="327675" h="45821">
                    <a:moveTo>
                      <a:pt x="98318" y="8777"/>
                    </a:moveTo>
                    <a:cubicBezTo>
                      <a:pt x="9417" y="15340"/>
                      <a:pt x="0" y="18282"/>
                      <a:pt x="22977" y="32318"/>
                    </a:cubicBezTo>
                    <a:cubicBezTo>
                      <a:pt x="42566" y="44285"/>
                      <a:pt x="81010" y="45820"/>
                      <a:pt x="174345" y="38364"/>
                    </a:cubicBezTo>
                    <a:cubicBezTo>
                      <a:pt x="243156" y="32867"/>
                      <a:pt x="304682" y="24083"/>
                      <a:pt x="311070" y="18844"/>
                    </a:cubicBezTo>
                    <a:cubicBezTo>
                      <a:pt x="327674" y="5227"/>
                      <a:pt x="217208" y="0"/>
                      <a:pt x="98318" y="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4" name="任意多边形: 形状 773"/>
              <p:cNvSpPr/>
              <p:nvPr/>
            </p:nvSpPr>
            <p:spPr>
              <a:xfrm>
                <a:off x="8404128" y="29335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5" name="任意多边形: 形状 774"/>
              <p:cNvSpPr/>
              <p:nvPr/>
            </p:nvSpPr>
            <p:spPr>
              <a:xfrm>
                <a:off x="8480328" y="2928314"/>
                <a:ext cx="209551" cy="43078"/>
              </a:xfrm>
              <a:custGeom>
                <a:avLst/>
                <a:gdLst/>
                <a:ahLst/>
                <a:cxnLst/>
                <a:rect l="0" t="0" r="0" b="0"/>
                <a:pathLst>
                  <a:path w="209551" h="43078">
                    <a:moveTo>
                      <a:pt x="0" y="24336"/>
                    </a:moveTo>
                    <a:cubicBezTo>
                      <a:pt x="0" y="41778"/>
                      <a:pt x="13577" y="43077"/>
                      <a:pt x="104775" y="34356"/>
                    </a:cubicBezTo>
                    <a:cubicBezTo>
                      <a:pt x="162401" y="28845"/>
                      <a:pt x="209550" y="18621"/>
                      <a:pt x="209550" y="11636"/>
                    </a:cubicBezTo>
                    <a:cubicBezTo>
                      <a:pt x="209550" y="3979"/>
                      <a:pt x="167946" y="0"/>
                      <a:pt x="104775" y="1616"/>
                    </a:cubicBezTo>
                    <a:cubicBezTo>
                      <a:pt x="18943" y="3812"/>
                      <a:pt x="0" y="7920"/>
                      <a:pt x="0" y="243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6" name="任意多边形: 形状 775"/>
              <p:cNvSpPr/>
              <p:nvPr/>
            </p:nvSpPr>
            <p:spPr>
              <a:xfrm>
                <a:off x="9064528" y="2928301"/>
                <a:ext cx="298451" cy="42973"/>
              </a:xfrm>
              <a:custGeom>
                <a:avLst/>
                <a:gdLst/>
                <a:ahLst/>
                <a:cxnLst/>
                <a:rect l="0" t="0" r="0" b="0"/>
                <a:pathLst>
                  <a:path w="298451" h="42973">
                    <a:moveTo>
                      <a:pt x="0" y="24349"/>
                    </a:moveTo>
                    <a:cubicBezTo>
                      <a:pt x="0" y="41762"/>
                      <a:pt x="18200" y="42972"/>
                      <a:pt x="149225" y="34265"/>
                    </a:cubicBezTo>
                    <a:cubicBezTo>
                      <a:pt x="233631" y="28656"/>
                      <a:pt x="298450" y="18832"/>
                      <a:pt x="298450" y="11649"/>
                    </a:cubicBezTo>
                    <a:cubicBezTo>
                      <a:pt x="298450" y="3745"/>
                      <a:pt x="242098" y="0"/>
                      <a:pt x="149225" y="1733"/>
                    </a:cubicBezTo>
                    <a:cubicBezTo>
                      <a:pt x="23621" y="4077"/>
                      <a:pt x="0" y="7656"/>
                      <a:pt x="0" y="24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7" name="任意多边形: 形状 776"/>
              <p:cNvSpPr/>
              <p:nvPr/>
            </p:nvSpPr>
            <p:spPr>
              <a:xfrm>
                <a:off x="10144028" y="2928545"/>
                <a:ext cx="317501" cy="54531"/>
              </a:xfrm>
              <a:custGeom>
                <a:avLst/>
                <a:gdLst/>
                <a:ahLst/>
                <a:cxnLst/>
                <a:rect l="0" t="0" r="0" b="0"/>
                <a:pathLst>
                  <a:path w="317501" h="54531">
                    <a:moveTo>
                      <a:pt x="0" y="22443"/>
                    </a:moveTo>
                    <a:cubicBezTo>
                      <a:pt x="0" y="33282"/>
                      <a:pt x="15547" y="40405"/>
                      <a:pt x="41275" y="41354"/>
                    </a:cubicBezTo>
                    <a:cubicBezTo>
                      <a:pt x="63976" y="42191"/>
                      <a:pt x="135413" y="45796"/>
                      <a:pt x="200025" y="49365"/>
                    </a:cubicBezTo>
                    <a:cubicBezTo>
                      <a:pt x="293516" y="54530"/>
                      <a:pt x="317500" y="52346"/>
                      <a:pt x="317500" y="38668"/>
                    </a:cubicBezTo>
                    <a:cubicBezTo>
                      <a:pt x="317500" y="26433"/>
                      <a:pt x="289508" y="19116"/>
                      <a:pt x="220334" y="13268"/>
                    </a:cubicBezTo>
                    <a:cubicBezTo>
                      <a:pt x="63371" y="0"/>
                      <a:pt x="0" y="2639"/>
                      <a:pt x="0" y="22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8" name="任意多边形: 形状 777"/>
              <p:cNvSpPr/>
              <p:nvPr/>
            </p:nvSpPr>
            <p:spPr>
              <a:xfrm>
                <a:off x="11987350" y="2917262"/>
                <a:ext cx="151828" cy="168739"/>
              </a:xfrm>
              <a:custGeom>
                <a:avLst/>
                <a:gdLst/>
                <a:ahLst/>
                <a:cxnLst/>
                <a:rect l="0" t="0" r="0" b="0"/>
                <a:pathLst>
                  <a:path w="151828" h="168739">
                    <a:moveTo>
                      <a:pt x="844" y="57613"/>
                    </a:moveTo>
                    <a:cubicBezTo>
                      <a:pt x="2627" y="126505"/>
                      <a:pt x="30060" y="168738"/>
                      <a:pt x="73025" y="168738"/>
                    </a:cubicBezTo>
                    <a:cubicBezTo>
                      <a:pt x="133791" y="168738"/>
                      <a:pt x="151827" y="157693"/>
                      <a:pt x="135017" y="130776"/>
                    </a:cubicBezTo>
                    <a:cubicBezTo>
                      <a:pt x="127116" y="118124"/>
                      <a:pt x="113119" y="110662"/>
                      <a:pt x="103914" y="114195"/>
                    </a:cubicBezTo>
                    <a:cubicBezTo>
                      <a:pt x="91257" y="119052"/>
                      <a:pt x="89162" y="110690"/>
                      <a:pt x="95322" y="79892"/>
                    </a:cubicBezTo>
                    <a:cubicBezTo>
                      <a:pt x="104851" y="32247"/>
                      <a:pt x="73501" y="0"/>
                      <a:pt x="27551" y="10183"/>
                    </a:cubicBezTo>
                    <a:cubicBezTo>
                      <a:pt x="5637" y="15039"/>
                      <a:pt x="0" y="25049"/>
                      <a:pt x="844" y="57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9" name="任意多边形: 形状 778"/>
              <p:cNvSpPr/>
              <p:nvPr/>
            </p:nvSpPr>
            <p:spPr>
              <a:xfrm>
                <a:off x="1421985" y="2946299"/>
                <a:ext cx="454344" cy="6025"/>
              </a:xfrm>
              <a:custGeom>
                <a:avLst/>
                <a:gdLst/>
                <a:ahLst/>
                <a:cxnLst/>
                <a:rect l="0" t="0" r="0" b="0"/>
                <a:pathLst>
                  <a:path w="454344" h="6025">
                    <a:moveTo>
                      <a:pt x="225743" y="6024"/>
                    </a:moveTo>
                    <a:lnTo>
                      <a:pt x="454343" y="6024"/>
                    </a:lnTo>
                    <a:lnTo>
                      <a:pt x="238443" y="3012"/>
                    </a:lnTo>
                    <a:cubicBezTo>
                      <a:pt x="119698" y="1356"/>
                      <a:pt x="19686" y="0"/>
                      <a:pt x="16193" y="0"/>
                    </a:cubicBezTo>
                    <a:cubicBezTo>
                      <a:pt x="12700" y="0"/>
                      <a:pt x="6986" y="1356"/>
                      <a:pt x="3493" y="3012"/>
                    </a:cubicBezTo>
                    <a:cubicBezTo>
                      <a:pt x="0" y="4669"/>
                      <a:pt x="100013" y="6024"/>
                      <a:pt x="225743" y="6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0" name="任意多边形: 形状 779"/>
              <p:cNvSpPr/>
              <p:nvPr/>
            </p:nvSpPr>
            <p:spPr>
              <a:xfrm>
                <a:off x="2003328" y="2946299"/>
                <a:ext cx="254001" cy="101601"/>
              </a:xfrm>
              <a:custGeom>
                <a:avLst/>
                <a:gdLst/>
                <a:ahLst/>
                <a:cxnLst/>
                <a:rect l="0" t="0" r="0" b="0"/>
                <a:pathLst>
                  <a:path w="254001" h="101601">
                    <a:moveTo>
                      <a:pt x="0" y="0"/>
                    </a:moveTo>
                    <a:lnTo>
                      <a:pt x="0" y="101600"/>
                    </a:lnTo>
                    <a:lnTo>
                      <a:pt x="254000" y="1016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1" name="任意多边形: 形状 780"/>
              <p:cNvSpPr/>
              <p:nvPr/>
            </p:nvSpPr>
            <p:spPr>
              <a:xfrm>
                <a:off x="5293105" y="2944951"/>
                <a:ext cx="88424" cy="44297"/>
              </a:xfrm>
              <a:custGeom>
                <a:avLst/>
                <a:gdLst/>
                <a:ahLst/>
                <a:cxnLst/>
                <a:rect l="0" t="0" r="0" b="0"/>
                <a:pathLst>
                  <a:path w="88424" h="44297">
                    <a:moveTo>
                      <a:pt x="5436" y="14756"/>
                    </a:moveTo>
                    <a:cubicBezTo>
                      <a:pt x="785" y="22281"/>
                      <a:pt x="0" y="31460"/>
                      <a:pt x="3693" y="35153"/>
                    </a:cubicBezTo>
                    <a:cubicBezTo>
                      <a:pt x="12837" y="44296"/>
                      <a:pt x="88423" y="26980"/>
                      <a:pt x="88423" y="15741"/>
                    </a:cubicBezTo>
                    <a:cubicBezTo>
                      <a:pt x="88423" y="877"/>
                      <a:pt x="14556" y="0"/>
                      <a:pt x="5436" y="147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2" name="任意多边形: 形状 781"/>
              <p:cNvSpPr/>
              <p:nvPr/>
            </p:nvSpPr>
            <p:spPr>
              <a:xfrm>
                <a:off x="6979910" y="2935110"/>
                <a:ext cx="217719" cy="33618"/>
              </a:xfrm>
              <a:custGeom>
                <a:avLst/>
                <a:gdLst/>
                <a:ahLst/>
                <a:cxnLst/>
                <a:rect l="0" t="0" r="0" b="0"/>
                <a:pathLst>
                  <a:path w="217719" h="33618">
                    <a:moveTo>
                      <a:pt x="52618" y="11189"/>
                    </a:moveTo>
                    <a:cubicBezTo>
                      <a:pt x="0" y="19370"/>
                      <a:pt x="4279" y="20729"/>
                      <a:pt x="106593" y="28332"/>
                    </a:cubicBezTo>
                    <a:cubicBezTo>
                      <a:pt x="177715" y="33617"/>
                      <a:pt x="217718" y="32017"/>
                      <a:pt x="217718" y="23889"/>
                    </a:cubicBezTo>
                    <a:cubicBezTo>
                      <a:pt x="217718" y="7164"/>
                      <a:pt x="124587" y="0"/>
                      <a:pt x="52618" y="111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3" name="任意多边形: 形状 782"/>
              <p:cNvSpPr/>
              <p:nvPr/>
            </p:nvSpPr>
            <p:spPr>
              <a:xfrm>
                <a:off x="7246590" y="2946299"/>
                <a:ext cx="243299" cy="18341"/>
              </a:xfrm>
              <a:custGeom>
                <a:avLst/>
                <a:gdLst/>
                <a:ahLst/>
                <a:cxnLst/>
                <a:rect l="0" t="0" r="0" b="0"/>
                <a:pathLst>
                  <a:path w="243299" h="18341">
                    <a:moveTo>
                      <a:pt x="2928" y="5323"/>
                    </a:moveTo>
                    <a:cubicBezTo>
                      <a:pt x="12513" y="14909"/>
                      <a:pt x="229032" y="18340"/>
                      <a:pt x="238318" y="9053"/>
                    </a:cubicBezTo>
                    <a:cubicBezTo>
                      <a:pt x="243298" y="4074"/>
                      <a:pt x="191174" y="0"/>
                      <a:pt x="122488" y="0"/>
                    </a:cubicBezTo>
                    <a:cubicBezTo>
                      <a:pt x="53802" y="0"/>
                      <a:pt x="0" y="2395"/>
                      <a:pt x="2928" y="53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4" name="任意多边形: 形状 783"/>
              <p:cNvSpPr/>
              <p:nvPr/>
            </p:nvSpPr>
            <p:spPr>
              <a:xfrm>
                <a:off x="7527828" y="2938064"/>
                <a:ext cx="219524" cy="33662"/>
              </a:xfrm>
              <a:custGeom>
                <a:avLst/>
                <a:gdLst/>
                <a:ahLst/>
                <a:cxnLst/>
                <a:rect l="0" t="0" r="0" b="0"/>
                <a:pathLst>
                  <a:path w="219524" h="33662">
                    <a:moveTo>
                      <a:pt x="0" y="20936"/>
                    </a:moveTo>
                    <a:cubicBezTo>
                      <a:pt x="0" y="33661"/>
                      <a:pt x="62281" y="29439"/>
                      <a:pt x="177800" y="8884"/>
                    </a:cubicBezTo>
                    <a:cubicBezTo>
                      <a:pt x="219523" y="1460"/>
                      <a:pt x="203240" y="0"/>
                      <a:pt x="117475" y="3476"/>
                    </a:cubicBezTo>
                    <a:cubicBezTo>
                      <a:pt x="50798" y="6178"/>
                      <a:pt x="0" y="13728"/>
                      <a:pt x="0" y="20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5" name="任意多边形: 形状 784"/>
              <p:cNvSpPr/>
              <p:nvPr/>
            </p:nvSpPr>
            <p:spPr>
              <a:xfrm>
                <a:off x="11719419" y="2936119"/>
                <a:ext cx="63787" cy="175916"/>
              </a:xfrm>
              <a:custGeom>
                <a:avLst/>
                <a:gdLst/>
                <a:ahLst/>
                <a:cxnLst/>
                <a:rect l="0" t="0" r="0" b="0"/>
                <a:pathLst>
                  <a:path w="63787" h="175916">
                    <a:moveTo>
                      <a:pt x="4296" y="26055"/>
                    </a:moveTo>
                    <a:cubicBezTo>
                      <a:pt x="0" y="34786"/>
                      <a:pt x="534" y="55822"/>
                      <a:pt x="5484" y="72801"/>
                    </a:cubicBezTo>
                    <a:cubicBezTo>
                      <a:pt x="20969" y="125917"/>
                      <a:pt x="28953" y="155772"/>
                      <a:pt x="31192" y="168930"/>
                    </a:cubicBezTo>
                    <a:cubicBezTo>
                      <a:pt x="32380" y="175915"/>
                      <a:pt x="40851" y="173868"/>
                      <a:pt x="50017" y="164381"/>
                    </a:cubicBezTo>
                    <a:cubicBezTo>
                      <a:pt x="63786" y="150129"/>
                      <a:pt x="62930" y="135232"/>
                      <a:pt x="45096" y="78656"/>
                    </a:cubicBezTo>
                    <a:cubicBezTo>
                      <a:pt x="22481" y="6914"/>
                      <a:pt x="17119" y="0"/>
                      <a:pt x="4296" y="260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6" name="任意多边形: 形状 785"/>
              <p:cNvSpPr/>
              <p:nvPr/>
            </p:nvSpPr>
            <p:spPr>
              <a:xfrm>
                <a:off x="606328" y="2950774"/>
                <a:ext cx="385092" cy="175894"/>
              </a:xfrm>
              <a:custGeom>
                <a:avLst/>
                <a:gdLst/>
                <a:ahLst/>
                <a:cxnLst/>
                <a:rect l="0" t="0" r="0" b="0"/>
                <a:pathLst>
                  <a:path w="385092" h="175894">
                    <a:moveTo>
                      <a:pt x="0" y="6499"/>
                    </a:moveTo>
                    <a:lnTo>
                      <a:pt x="0" y="97126"/>
                    </a:lnTo>
                    <a:lnTo>
                      <a:pt x="110520" y="97126"/>
                    </a:lnTo>
                    <a:cubicBezTo>
                      <a:pt x="217051" y="97126"/>
                      <a:pt x="222516" y="98556"/>
                      <a:pt x="261900" y="136729"/>
                    </a:cubicBezTo>
                    <a:cubicBezTo>
                      <a:pt x="301829" y="175430"/>
                      <a:pt x="303724" y="175893"/>
                      <a:pt x="345055" y="157091"/>
                    </a:cubicBezTo>
                    <a:cubicBezTo>
                      <a:pt x="384615" y="139096"/>
                      <a:pt x="385091" y="138177"/>
                      <a:pt x="352425" y="142889"/>
                    </a:cubicBezTo>
                    <a:cubicBezTo>
                      <a:pt x="318401" y="147796"/>
                      <a:pt x="317500" y="146325"/>
                      <a:pt x="317500" y="85839"/>
                    </a:cubicBezTo>
                    <a:cubicBezTo>
                      <a:pt x="317500" y="24840"/>
                      <a:pt x="316666" y="23528"/>
                      <a:pt x="269875" y="10933"/>
                    </a:cubicBezTo>
                    <a:cubicBezTo>
                      <a:pt x="243681" y="3882"/>
                      <a:pt x="172244" y="0"/>
                      <a:pt x="111125" y="23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7" name="任意多边形: 形状 786"/>
              <p:cNvSpPr/>
              <p:nvPr/>
            </p:nvSpPr>
            <p:spPr>
              <a:xfrm>
                <a:off x="5178328" y="2958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8" name="任意多边形: 形状 787"/>
              <p:cNvSpPr/>
              <p:nvPr/>
            </p:nvSpPr>
            <p:spPr>
              <a:xfrm>
                <a:off x="6043375" y="2958999"/>
                <a:ext cx="33709" cy="41176"/>
              </a:xfrm>
              <a:custGeom>
                <a:avLst/>
                <a:gdLst/>
                <a:ahLst/>
                <a:cxnLst/>
                <a:rect l="0" t="0" r="0" b="0"/>
                <a:pathLst>
                  <a:path w="33709" h="41176">
                    <a:moveTo>
                      <a:pt x="5098" y="22225"/>
                    </a:moveTo>
                    <a:cubicBezTo>
                      <a:pt x="0" y="40629"/>
                      <a:pt x="1059" y="41175"/>
                      <a:pt x="11253" y="25400"/>
                    </a:cubicBezTo>
                    <a:cubicBezTo>
                      <a:pt x="18024" y="14923"/>
                      <a:pt x="26509" y="4921"/>
                      <a:pt x="30108" y="3175"/>
                    </a:cubicBezTo>
                    <a:cubicBezTo>
                      <a:pt x="33708" y="1429"/>
                      <a:pt x="30938" y="0"/>
                      <a:pt x="23953" y="0"/>
                    </a:cubicBezTo>
                    <a:cubicBezTo>
                      <a:pt x="16968" y="0"/>
                      <a:pt x="8483" y="10001"/>
                      <a:pt x="5098"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9" name="任意多边形: 形状 788"/>
              <p:cNvSpPr/>
              <p:nvPr/>
            </p:nvSpPr>
            <p:spPr>
              <a:xfrm>
                <a:off x="6540086" y="2958999"/>
                <a:ext cx="145612" cy="5557"/>
              </a:xfrm>
              <a:custGeom>
                <a:avLst/>
                <a:gdLst/>
                <a:ahLst/>
                <a:cxnLst/>
                <a:rect l="0" t="0" r="0" b="0"/>
                <a:pathLst>
                  <a:path w="145612" h="5557">
                    <a:moveTo>
                      <a:pt x="79692" y="5556"/>
                    </a:moveTo>
                    <a:cubicBezTo>
                      <a:pt x="142587" y="5556"/>
                      <a:pt x="145611" y="4895"/>
                      <a:pt x="92392" y="2778"/>
                    </a:cubicBezTo>
                    <a:cubicBezTo>
                      <a:pt x="53974" y="1250"/>
                      <a:pt x="19684" y="0"/>
                      <a:pt x="16192" y="0"/>
                    </a:cubicBezTo>
                    <a:cubicBezTo>
                      <a:pt x="12700" y="0"/>
                      <a:pt x="6984" y="1250"/>
                      <a:pt x="3492" y="2778"/>
                    </a:cubicBezTo>
                    <a:cubicBezTo>
                      <a:pt x="0" y="4306"/>
                      <a:pt x="34289" y="5556"/>
                      <a:pt x="79692"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0" name="任意多边形: 形状 789"/>
              <p:cNvSpPr/>
              <p:nvPr/>
            </p:nvSpPr>
            <p:spPr>
              <a:xfrm>
                <a:off x="6728522" y="2951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1" name="任意多边形: 形状 790"/>
              <p:cNvSpPr/>
              <p:nvPr/>
            </p:nvSpPr>
            <p:spPr>
              <a:xfrm>
                <a:off x="6832185" y="2958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2" name="任意多边形: 形状 791"/>
              <p:cNvSpPr/>
              <p:nvPr/>
            </p:nvSpPr>
            <p:spPr>
              <a:xfrm>
                <a:off x="975531" y="2971699"/>
                <a:ext cx="150241" cy="279128"/>
              </a:xfrm>
              <a:custGeom>
                <a:avLst/>
                <a:gdLst/>
                <a:ahLst/>
                <a:cxnLst/>
                <a:rect l="0" t="0" r="0" b="0"/>
                <a:pathLst>
                  <a:path w="150241" h="279128">
                    <a:moveTo>
                      <a:pt x="41598" y="57544"/>
                    </a:moveTo>
                    <a:cubicBezTo>
                      <a:pt x="31079" y="113846"/>
                      <a:pt x="31532" y="115010"/>
                      <a:pt x="62597" y="111519"/>
                    </a:cubicBezTo>
                    <a:cubicBezTo>
                      <a:pt x="107084" y="106518"/>
                      <a:pt x="114388" y="131179"/>
                      <a:pt x="72122" y="143680"/>
                    </a:cubicBezTo>
                    <a:cubicBezTo>
                      <a:pt x="52913" y="149361"/>
                      <a:pt x="37197" y="160161"/>
                      <a:pt x="37197" y="167679"/>
                    </a:cubicBezTo>
                    <a:cubicBezTo>
                      <a:pt x="37197" y="175198"/>
                      <a:pt x="28156" y="187961"/>
                      <a:pt x="17107" y="196040"/>
                    </a:cubicBezTo>
                    <a:cubicBezTo>
                      <a:pt x="0" y="208549"/>
                      <a:pt x="6347" y="215809"/>
                      <a:pt x="59849" y="244929"/>
                    </a:cubicBezTo>
                    <a:lnTo>
                      <a:pt x="122682" y="279127"/>
                    </a:lnTo>
                    <a:lnTo>
                      <a:pt x="125551" y="212588"/>
                    </a:lnTo>
                    <a:cubicBezTo>
                      <a:pt x="127128" y="175992"/>
                      <a:pt x="133329" y="113189"/>
                      <a:pt x="139329" y="73025"/>
                    </a:cubicBezTo>
                    <a:lnTo>
                      <a:pt x="150240" y="0"/>
                    </a:lnTo>
                    <a:lnTo>
                      <a:pt x="101294" y="0"/>
                    </a:lnTo>
                    <a:cubicBezTo>
                      <a:pt x="53283" y="0"/>
                      <a:pt x="52143" y="1099"/>
                      <a:pt x="41598" y="575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3" name="任意多边形: 形状 792"/>
              <p:cNvSpPr/>
              <p:nvPr/>
            </p:nvSpPr>
            <p:spPr>
              <a:xfrm>
                <a:off x="1281743" y="2971699"/>
                <a:ext cx="558955" cy="292101"/>
              </a:xfrm>
              <a:custGeom>
                <a:avLst/>
                <a:gdLst/>
                <a:ahLst/>
                <a:cxnLst/>
                <a:rect l="0" t="0" r="0" b="0"/>
                <a:pathLst>
                  <a:path w="558955" h="292101">
                    <a:moveTo>
                      <a:pt x="99285" y="64689"/>
                    </a:moveTo>
                    <a:cubicBezTo>
                      <a:pt x="99285" y="118575"/>
                      <a:pt x="95067" y="130481"/>
                      <a:pt x="74028" y="135983"/>
                    </a:cubicBezTo>
                    <a:cubicBezTo>
                      <a:pt x="60136" y="139616"/>
                      <a:pt x="51657" y="147258"/>
                      <a:pt x="55185" y="152966"/>
                    </a:cubicBezTo>
                    <a:cubicBezTo>
                      <a:pt x="58713" y="158675"/>
                      <a:pt x="55791" y="166935"/>
                      <a:pt x="48692" y="171322"/>
                    </a:cubicBezTo>
                    <a:cubicBezTo>
                      <a:pt x="41593" y="175709"/>
                      <a:pt x="35785" y="192106"/>
                      <a:pt x="35785" y="207760"/>
                    </a:cubicBezTo>
                    <a:cubicBezTo>
                      <a:pt x="35785" y="223413"/>
                      <a:pt x="28689" y="243316"/>
                      <a:pt x="20016" y="251989"/>
                    </a:cubicBezTo>
                    <a:cubicBezTo>
                      <a:pt x="0" y="272005"/>
                      <a:pt x="12004" y="277300"/>
                      <a:pt x="96110" y="285555"/>
                    </a:cubicBezTo>
                    <a:lnTo>
                      <a:pt x="162785" y="292100"/>
                    </a:lnTo>
                    <a:lnTo>
                      <a:pt x="162785" y="248400"/>
                    </a:lnTo>
                    <a:cubicBezTo>
                      <a:pt x="162785" y="224364"/>
                      <a:pt x="167594" y="201727"/>
                      <a:pt x="173473" y="198094"/>
                    </a:cubicBezTo>
                    <a:cubicBezTo>
                      <a:pt x="179351" y="194461"/>
                      <a:pt x="265074" y="190724"/>
                      <a:pt x="363968" y="189789"/>
                    </a:cubicBezTo>
                    <a:cubicBezTo>
                      <a:pt x="462862" y="188854"/>
                      <a:pt x="547146" y="182636"/>
                      <a:pt x="551265" y="175971"/>
                    </a:cubicBezTo>
                    <a:cubicBezTo>
                      <a:pt x="558954" y="163531"/>
                      <a:pt x="227382" y="148528"/>
                      <a:pt x="185010" y="159398"/>
                    </a:cubicBezTo>
                    <a:cubicBezTo>
                      <a:pt x="165538" y="164394"/>
                      <a:pt x="162785" y="154874"/>
                      <a:pt x="162785" y="82550"/>
                    </a:cubicBezTo>
                    <a:cubicBezTo>
                      <a:pt x="162785" y="2963"/>
                      <a:pt x="161645" y="0"/>
                      <a:pt x="131035" y="0"/>
                    </a:cubicBezTo>
                    <a:cubicBezTo>
                      <a:pt x="101324" y="0"/>
                      <a:pt x="99285" y="4154"/>
                      <a:pt x="99285" y="646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4" name="任意多边形: 形状 793"/>
              <p:cNvSpPr/>
              <p:nvPr/>
            </p:nvSpPr>
            <p:spPr>
              <a:xfrm>
                <a:off x="1463578" y="2962029"/>
                <a:ext cx="374651" cy="151833"/>
              </a:xfrm>
              <a:custGeom>
                <a:avLst/>
                <a:gdLst/>
                <a:ahLst/>
                <a:cxnLst/>
                <a:rect l="0" t="0" r="0" b="0"/>
                <a:pathLst>
                  <a:path w="374651" h="151833">
                    <a:moveTo>
                      <a:pt x="2541" y="76346"/>
                    </a:moveTo>
                    <a:lnTo>
                      <a:pt x="0" y="143021"/>
                    </a:lnTo>
                    <a:lnTo>
                      <a:pt x="66675" y="147784"/>
                    </a:lnTo>
                    <a:cubicBezTo>
                      <a:pt x="103346" y="150403"/>
                      <a:pt x="187643" y="151832"/>
                      <a:pt x="254000" y="150959"/>
                    </a:cubicBezTo>
                    <a:lnTo>
                      <a:pt x="374650" y="149371"/>
                    </a:lnTo>
                    <a:lnTo>
                      <a:pt x="374650" y="25909"/>
                    </a:lnTo>
                    <a:lnTo>
                      <a:pt x="301625" y="11550"/>
                    </a:lnTo>
                    <a:cubicBezTo>
                      <a:pt x="261461" y="3653"/>
                      <a:pt x="178309" y="0"/>
                      <a:pt x="116841" y="3431"/>
                    </a:cubicBezTo>
                    <a:lnTo>
                      <a:pt x="5082" y="9671"/>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5" name="任意多边形: 形状 794"/>
              <p:cNvSpPr/>
              <p:nvPr/>
            </p:nvSpPr>
            <p:spPr>
              <a:xfrm>
                <a:off x="6283228" y="2971699"/>
                <a:ext cx="190501" cy="25401"/>
              </a:xfrm>
              <a:custGeom>
                <a:avLst/>
                <a:gdLst/>
                <a:ahLst/>
                <a:cxnLst/>
                <a:rect l="0" t="0" r="0" b="0"/>
                <a:pathLst>
                  <a:path w="190501" h="25401">
                    <a:moveTo>
                      <a:pt x="0" y="12700"/>
                    </a:moveTo>
                    <a:cubicBezTo>
                      <a:pt x="0" y="20038"/>
                      <a:pt x="40217" y="25400"/>
                      <a:pt x="95250" y="25400"/>
                    </a:cubicBezTo>
                    <a:cubicBezTo>
                      <a:pt x="150283" y="25400"/>
                      <a:pt x="190500" y="20038"/>
                      <a:pt x="190500" y="12700"/>
                    </a:cubicBezTo>
                    <a:cubicBezTo>
                      <a:pt x="190500" y="5362"/>
                      <a:pt x="150283" y="0"/>
                      <a:pt x="95250" y="0"/>
                    </a:cubicBezTo>
                    <a:cubicBezTo>
                      <a:pt x="40217" y="0"/>
                      <a:pt x="0" y="5362"/>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6" name="任意多边形: 形状 795"/>
              <p:cNvSpPr/>
              <p:nvPr/>
            </p:nvSpPr>
            <p:spPr>
              <a:xfrm>
                <a:off x="7868168" y="2964948"/>
                <a:ext cx="216056" cy="132959"/>
              </a:xfrm>
              <a:custGeom>
                <a:avLst/>
                <a:gdLst/>
                <a:ahLst/>
                <a:cxnLst/>
                <a:rect l="0" t="0" r="0" b="0"/>
                <a:pathLst>
                  <a:path w="216056" h="132959">
                    <a:moveTo>
                      <a:pt x="3162" y="12398"/>
                    </a:moveTo>
                    <a:cubicBezTo>
                      <a:pt x="6323" y="15540"/>
                      <a:pt x="46057" y="19841"/>
                      <a:pt x="91460" y="21956"/>
                    </a:cubicBezTo>
                    <a:cubicBezTo>
                      <a:pt x="169085" y="25573"/>
                      <a:pt x="174630" y="27881"/>
                      <a:pt x="184407" y="60639"/>
                    </a:cubicBezTo>
                    <a:lnTo>
                      <a:pt x="194803" y="95475"/>
                    </a:lnTo>
                    <a:lnTo>
                      <a:pt x="98682" y="87350"/>
                    </a:lnTo>
                    <a:cubicBezTo>
                      <a:pt x="30144" y="81557"/>
                      <a:pt x="2560" y="83404"/>
                      <a:pt x="2560" y="93789"/>
                    </a:cubicBezTo>
                    <a:cubicBezTo>
                      <a:pt x="2560" y="103445"/>
                      <a:pt x="34651" y="108352"/>
                      <a:pt x="97810" y="108352"/>
                    </a:cubicBezTo>
                    <a:cubicBezTo>
                      <a:pt x="168237" y="108352"/>
                      <a:pt x="191744" y="112489"/>
                      <a:pt x="188010" y="124227"/>
                    </a:cubicBezTo>
                    <a:cubicBezTo>
                      <a:pt x="185233" y="132958"/>
                      <a:pt x="188002" y="120100"/>
                      <a:pt x="194165" y="95652"/>
                    </a:cubicBezTo>
                    <a:cubicBezTo>
                      <a:pt x="216055" y="8816"/>
                      <a:pt x="206633" y="0"/>
                      <a:pt x="95733" y="3543"/>
                    </a:cubicBezTo>
                    <a:cubicBezTo>
                      <a:pt x="41657" y="5271"/>
                      <a:pt x="0" y="9256"/>
                      <a:pt x="3162" y="12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7" name="任意多边形: 形状 796"/>
              <p:cNvSpPr/>
              <p:nvPr/>
            </p:nvSpPr>
            <p:spPr>
              <a:xfrm>
                <a:off x="11140318" y="2971637"/>
                <a:ext cx="261011" cy="62212"/>
              </a:xfrm>
              <a:custGeom>
                <a:avLst/>
                <a:gdLst/>
                <a:ahLst/>
                <a:cxnLst/>
                <a:rect l="0" t="0" r="0" b="0"/>
                <a:pathLst>
                  <a:path w="261011" h="62212">
                    <a:moveTo>
                      <a:pt x="13555" y="7048"/>
                    </a:moveTo>
                    <a:cubicBezTo>
                      <a:pt x="0" y="33614"/>
                      <a:pt x="31315" y="44940"/>
                      <a:pt x="143535" y="54062"/>
                    </a:cubicBezTo>
                    <a:cubicBezTo>
                      <a:pt x="243795" y="62211"/>
                      <a:pt x="261010" y="60815"/>
                      <a:pt x="261010" y="44537"/>
                    </a:cubicBezTo>
                    <a:cubicBezTo>
                      <a:pt x="261010" y="29104"/>
                      <a:pt x="240890" y="25463"/>
                      <a:pt x="155600" y="25463"/>
                    </a:cubicBezTo>
                    <a:cubicBezTo>
                      <a:pt x="90548" y="25463"/>
                      <a:pt x="44355" y="19628"/>
                      <a:pt x="34950" y="10223"/>
                    </a:cubicBezTo>
                    <a:cubicBezTo>
                      <a:pt x="26048" y="1320"/>
                      <a:pt x="17150" y="0"/>
                      <a:pt x="13555" y="70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8" name="任意多边形: 形状 797"/>
              <p:cNvSpPr/>
              <p:nvPr/>
            </p:nvSpPr>
            <p:spPr>
              <a:xfrm>
                <a:off x="949228" y="29843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9" name="任意多边形: 形状 798"/>
              <p:cNvSpPr/>
              <p:nvPr/>
            </p:nvSpPr>
            <p:spPr>
              <a:xfrm>
                <a:off x="2844037" y="2974969"/>
                <a:ext cx="1343692" cy="72788"/>
              </a:xfrm>
              <a:custGeom>
                <a:avLst/>
                <a:gdLst/>
                <a:ahLst/>
                <a:cxnLst/>
                <a:rect l="0" t="0" r="0" b="0"/>
                <a:pathLst>
                  <a:path w="1343692" h="72788">
                    <a:moveTo>
                      <a:pt x="1134141" y="4927"/>
                    </a:moveTo>
                    <a:cubicBezTo>
                      <a:pt x="847385" y="17700"/>
                      <a:pt x="249006" y="51161"/>
                      <a:pt x="143541" y="60320"/>
                    </a:cubicBezTo>
                    <a:cubicBezTo>
                      <a:pt x="0" y="72787"/>
                      <a:pt x="91613" y="71020"/>
                      <a:pt x="797591" y="47705"/>
                    </a:cubicBezTo>
                    <a:cubicBezTo>
                      <a:pt x="1003649" y="40900"/>
                      <a:pt x="1210817" y="34764"/>
                      <a:pt x="1257966" y="34070"/>
                    </a:cubicBezTo>
                    <a:cubicBezTo>
                      <a:pt x="1305115" y="33376"/>
                      <a:pt x="1343691" y="27548"/>
                      <a:pt x="1343691" y="21119"/>
                    </a:cubicBezTo>
                    <a:cubicBezTo>
                      <a:pt x="1343691" y="7645"/>
                      <a:pt x="1244751" y="0"/>
                      <a:pt x="1134141" y="49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0" name="任意多边形: 形状 799"/>
              <p:cNvSpPr/>
              <p:nvPr/>
            </p:nvSpPr>
            <p:spPr>
              <a:xfrm>
                <a:off x="4213128" y="29843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1" name="任意多边形: 形状 800"/>
              <p:cNvSpPr/>
              <p:nvPr/>
            </p:nvSpPr>
            <p:spPr>
              <a:xfrm>
                <a:off x="4987828" y="2973664"/>
                <a:ext cx="28576" cy="31399"/>
              </a:xfrm>
              <a:custGeom>
                <a:avLst/>
                <a:gdLst/>
                <a:ahLst/>
                <a:cxnLst/>
                <a:rect l="0" t="0" r="0" b="0"/>
                <a:pathLst>
                  <a:path w="28576" h="31399">
                    <a:moveTo>
                      <a:pt x="0" y="24066"/>
                    </a:moveTo>
                    <a:cubicBezTo>
                      <a:pt x="0" y="31398"/>
                      <a:pt x="7144" y="28715"/>
                      <a:pt x="15875" y="18102"/>
                    </a:cubicBezTo>
                    <a:cubicBezTo>
                      <a:pt x="28575" y="2666"/>
                      <a:pt x="28575" y="0"/>
                      <a:pt x="15875" y="4771"/>
                    </a:cubicBezTo>
                    <a:cubicBezTo>
                      <a:pt x="7144" y="8051"/>
                      <a:pt x="0" y="16734"/>
                      <a:pt x="0" y="240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2" name="任意多边形: 形状 801"/>
              <p:cNvSpPr/>
              <p:nvPr/>
            </p:nvSpPr>
            <p:spPr>
              <a:xfrm>
                <a:off x="5524326" y="2984399"/>
                <a:ext cx="47292" cy="35223"/>
              </a:xfrm>
              <a:custGeom>
                <a:avLst/>
                <a:gdLst/>
                <a:ahLst/>
                <a:cxnLst/>
                <a:rect l="0" t="0" r="0" b="0"/>
                <a:pathLst>
                  <a:path w="47292" h="35223">
                    <a:moveTo>
                      <a:pt x="4884" y="18724"/>
                    </a:moveTo>
                    <a:cubicBezTo>
                      <a:pt x="11215" y="35222"/>
                      <a:pt x="14294" y="35222"/>
                      <a:pt x="30793" y="18724"/>
                    </a:cubicBezTo>
                    <a:cubicBezTo>
                      <a:pt x="47291" y="2225"/>
                      <a:pt x="46437" y="0"/>
                      <a:pt x="23608" y="0"/>
                    </a:cubicBezTo>
                    <a:cubicBezTo>
                      <a:pt x="5996" y="0"/>
                      <a:pt x="0" y="5996"/>
                      <a:pt x="4884" y="187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3" name="任意多边形: 形状 802"/>
              <p:cNvSpPr/>
              <p:nvPr/>
            </p:nvSpPr>
            <p:spPr>
              <a:xfrm>
                <a:off x="5693916" y="2975447"/>
                <a:ext cx="159353" cy="59753"/>
              </a:xfrm>
              <a:custGeom>
                <a:avLst/>
                <a:gdLst/>
                <a:ahLst/>
                <a:cxnLst/>
                <a:rect l="0" t="0" r="0" b="0"/>
                <a:pathLst>
                  <a:path w="159353" h="59753">
                    <a:moveTo>
                      <a:pt x="65437" y="11901"/>
                    </a:moveTo>
                    <a:cubicBezTo>
                      <a:pt x="7223" y="25605"/>
                      <a:pt x="0" y="59752"/>
                      <a:pt x="55314" y="59752"/>
                    </a:cubicBezTo>
                    <a:cubicBezTo>
                      <a:pt x="100460" y="59752"/>
                      <a:pt x="159352" y="34904"/>
                      <a:pt x="150014" y="19795"/>
                    </a:cubicBezTo>
                    <a:cubicBezTo>
                      <a:pt x="139115" y="2159"/>
                      <a:pt x="115989" y="0"/>
                      <a:pt x="65437" y="11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4" name="任意多边形: 形状 803"/>
              <p:cNvSpPr/>
              <p:nvPr/>
            </p:nvSpPr>
            <p:spPr>
              <a:xfrm>
                <a:off x="5889528" y="2984399"/>
                <a:ext cx="150954" cy="29276"/>
              </a:xfrm>
              <a:custGeom>
                <a:avLst/>
                <a:gdLst/>
                <a:ahLst/>
                <a:cxnLst/>
                <a:rect l="0" t="0" r="0" b="0"/>
                <a:pathLst>
                  <a:path w="150954" h="29276">
                    <a:moveTo>
                      <a:pt x="0" y="12700"/>
                    </a:moveTo>
                    <a:cubicBezTo>
                      <a:pt x="0" y="29275"/>
                      <a:pt x="135806" y="29275"/>
                      <a:pt x="146050" y="12700"/>
                    </a:cubicBezTo>
                    <a:cubicBezTo>
                      <a:pt x="150953" y="4767"/>
                      <a:pt x="125015" y="0"/>
                      <a:pt x="76950" y="0"/>
                    </a:cubicBezTo>
                    <a:cubicBezTo>
                      <a:pt x="34117" y="0"/>
                      <a:pt x="0" y="5631"/>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5" name="任意多边形: 形状 804"/>
              <p:cNvSpPr/>
              <p:nvPr/>
            </p:nvSpPr>
            <p:spPr>
              <a:xfrm>
                <a:off x="6092728" y="29843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6" name="任意多边形: 形状 805"/>
              <p:cNvSpPr/>
              <p:nvPr/>
            </p:nvSpPr>
            <p:spPr>
              <a:xfrm>
                <a:off x="7644985" y="2984399"/>
                <a:ext cx="189449" cy="5683"/>
              </a:xfrm>
              <a:custGeom>
                <a:avLst/>
                <a:gdLst/>
                <a:ahLst/>
                <a:cxnLst/>
                <a:rect l="0" t="0" r="0" b="0"/>
                <a:pathLst>
                  <a:path w="189449" h="5683">
                    <a:moveTo>
                      <a:pt x="98743" y="5682"/>
                    </a:moveTo>
                    <a:cubicBezTo>
                      <a:pt x="187892" y="5682"/>
                      <a:pt x="189448" y="5333"/>
                      <a:pt x="111443" y="2841"/>
                    </a:cubicBezTo>
                    <a:cubicBezTo>
                      <a:pt x="62548" y="1278"/>
                      <a:pt x="19686" y="0"/>
                      <a:pt x="16193" y="0"/>
                    </a:cubicBezTo>
                    <a:cubicBezTo>
                      <a:pt x="12700" y="0"/>
                      <a:pt x="6986" y="1278"/>
                      <a:pt x="3493" y="2841"/>
                    </a:cubicBezTo>
                    <a:cubicBezTo>
                      <a:pt x="0" y="4403"/>
                      <a:pt x="42863" y="5682"/>
                      <a:pt x="98743"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7" name="任意多边形: 形状 806"/>
              <p:cNvSpPr/>
              <p:nvPr/>
            </p:nvSpPr>
            <p:spPr>
              <a:xfrm>
                <a:off x="8442228" y="2984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8" name="任意多边形: 形状 807"/>
              <p:cNvSpPr/>
              <p:nvPr/>
            </p:nvSpPr>
            <p:spPr>
              <a:xfrm>
                <a:off x="9007602" y="2972818"/>
                <a:ext cx="432352" cy="75082"/>
              </a:xfrm>
              <a:custGeom>
                <a:avLst/>
                <a:gdLst/>
                <a:ahLst/>
                <a:cxnLst/>
                <a:rect l="0" t="0" r="0" b="0"/>
                <a:pathLst>
                  <a:path w="432352" h="75082">
                    <a:moveTo>
                      <a:pt x="41051" y="14212"/>
                    </a:moveTo>
                    <a:cubicBezTo>
                      <a:pt x="56767" y="20722"/>
                      <a:pt x="66856" y="32794"/>
                      <a:pt x="63471" y="41039"/>
                    </a:cubicBezTo>
                    <a:cubicBezTo>
                      <a:pt x="60085" y="49285"/>
                      <a:pt x="62855" y="47458"/>
                      <a:pt x="69626" y="36981"/>
                    </a:cubicBezTo>
                    <a:cubicBezTo>
                      <a:pt x="79832" y="21188"/>
                      <a:pt x="83056" y="22817"/>
                      <a:pt x="88481" y="46506"/>
                    </a:cubicBezTo>
                    <a:cubicBezTo>
                      <a:pt x="94804" y="74114"/>
                      <a:pt x="99995" y="75081"/>
                      <a:pt x="241826" y="75081"/>
                    </a:cubicBezTo>
                    <a:cubicBezTo>
                      <a:pt x="403680" y="75081"/>
                      <a:pt x="432351" y="54770"/>
                      <a:pt x="287951" y="42404"/>
                    </a:cubicBezTo>
                    <a:cubicBezTo>
                      <a:pt x="241215" y="38401"/>
                      <a:pt x="174401" y="30182"/>
                      <a:pt x="139476" y="24138"/>
                    </a:cubicBezTo>
                    <a:cubicBezTo>
                      <a:pt x="0" y="0"/>
                      <a:pt x="8906" y="898"/>
                      <a:pt x="41051" y="142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9" name="任意多边形: 形状 808"/>
              <p:cNvSpPr/>
              <p:nvPr/>
            </p:nvSpPr>
            <p:spPr>
              <a:xfrm>
                <a:off x="9344722" y="2976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0" name="任意多边形: 形状 809"/>
              <p:cNvSpPr/>
              <p:nvPr/>
            </p:nvSpPr>
            <p:spPr>
              <a:xfrm>
                <a:off x="9420128" y="2981672"/>
                <a:ext cx="304801" cy="91629"/>
              </a:xfrm>
              <a:custGeom>
                <a:avLst/>
                <a:gdLst/>
                <a:ahLst/>
                <a:cxnLst/>
                <a:rect l="0" t="0" r="0" b="0"/>
                <a:pathLst>
                  <a:path w="304801" h="91629">
                    <a:moveTo>
                      <a:pt x="0" y="0"/>
                    </a:moveTo>
                    <a:lnTo>
                      <a:pt x="0" y="75201"/>
                    </a:lnTo>
                    <a:lnTo>
                      <a:pt x="97166" y="83415"/>
                    </a:lnTo>
                    <a:cubicBezTo>
                      <a:pt x="150608" y="87932"/>
                      <a:pt x="219187" y="91628"/>
                      <a:pt x="249566" y="91628"/>
                    </a:cubicBezTo>
                    <a:cubicBezTo>
                      <a:pt x="302471" y="91628"/>
                      <a:pt x="304800" y="90021"/>
                      <a:pt x="304800" y="53528"/>
                    </a:cubicBezTo>
                    <a:cubicBezTo>
                      <a:pt x="304800" y="32573"/>
                      <a:pt x="300513" y="12350"/>
                      <a:pt x="295275" y="8588"/>
                    </a:cubicBezTo>
                    <a:cubicBezTo>
                      <a:pt x="290037" y="4826"/>
                      <a:pt x="221456" y="1355"/>
                      <a:pt x="142875" y="8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1" name="任意多边形: 形状 810"/>
              <p:cNvSpPr/>
              <p:nvPr/>
            </p:nvSpPr>
            <p:spPr>
              <a:xfrm>
                <a:off x="1139728" y="2997099"/>
                <a:ext cx="215901" cy="88901"/>
              </a:xfrm>
              <a:custGeom>
                <a:avLst/>
                <a:gdLst/>
                <a:ahLst/>
                <a:cxnLst/>
                <a:rect l="0" t="0" r="0" b="0"/>
                <a:pathLst>
                  <a:path w="215901" h="88901">
                    <a:moveTo>
                      <a:pt x="0" y="0"/>
                    </a:moveTo>
                    <a:lnTo>
                      <a:pt x="0" y="88900"/>
                    </a:lnTo>
                    <a:lnTo>
                      <a:pt x="215900" y="88900"/>
                    </a:ln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2" name="任意多边形: 形状 811"/>
              <p:cNvSpPr/>
              <p:nvPr/>
            </p:nvSpPr>
            <p:spPr>
              <a:xfrm>
                <a:off x="1956940" y="2997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3" name="任意多边形: 形状 812"/>
              <p:cNvSpPr/>
              <p:nvPr/>
            </p:nvSpPr>
            <p:spPr>
              <a:xfrm>
                <a:off x="4343248" y="2997099"/>
                <a:ext cx="111181" cy="50801"/>
              </a:xfrm>
              <a:custGeom>
                <a:avLst/>
                <a:gdLst/>
                <a:ahLst/>
                <a:cxnLst/>
                <a:rect l="0" t="0" r="0" b="0"/>
                <a:pathLst>
                  <a:path w="111181" h="50801">
                    <a:moveTo>
                      <a:pt x="5900" y="25400"/>
                    </a:moveTo>
                    <a:cubicBezTo>
                      <a:pt x="0" y="47962"/>
                      <a:pt x="5510" y="50800"/>
                      <a:pt x="55219" y="50800"/>
                    </a:cubicBezTo>
                    <a:cubicBezTo>
                      <a:pt x="102713" y="50800"/>
                      <a:pt x="111180" y="46957"/>
                      <a:pt x="111180" y="25400"/>
                    </a:cubicBezTo>
                    <a:cubicBezTo>
                      <a:pt x="111180" y="4360"/>
                      <a:pt x="102713" y="0"/>
                      <a:pt x="61861" y="0"/>
                    </a:cubicBezTo>
                    <a:cubicBezTo>
                      <a:pt x="23223" y="0"/>
                      <a:pt x="11104" y="5501"/>
                      <a:pt x="590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4" name="任意多边形: 形状 813"/>
              <p:cNvSpPr/>
              <p:nvPr/>
            </p:nvSpPr>
            <p:spPr>
              <a:xfrm>
                <a:off x="4263928" y="2997099"/>
                <a:ext cx="370579" cy="799058"/>
              </a:xfrm>
              <a:custGeom>
                <a:avLst/>
                <a:gdLst/>
                <a:ahLst/>
                <a:cxnLst/>
                <a:rect l="0" t="0" r="0" b="0"/>
                <a:pathLst>
                  <a:path w="370579" h="799058">
                    <a:moveTo>
                      <a:pt x="207219" y="28575"/>
                    </a:moveTo>
                    <a:cubicBezTo>
                      <a:pt x="198172" y="53508"/>
                      <a:pt x="184303" y="58430"/>
                      <a:pt x="98425" y="67189"/>
                    </a:cubicBezTo>
                    <a:cubicBezTo>
                      <a:pt x="5549" y="76661"/>
                      <a:pt x="0" y="78959"/>
                      <a:pt x="0" y="107950"/>
                    </a:cubicBezTo>
                    <a:cubicBezTo>
                      <a:pt x="0" y="138033"/>
                      <a:pt x="2049" y="138617"/>
                      <a:pt x="98425" y="136011"/>
                    </a:cubicBezTo>
                    <a:cubicBezTo>
                      <a:pt x="196071" y="133371"/>
                      <a:pt x="196836" y="133601"/>
                      <a:pt x="195101" y="165100"/>
                    </a:cubicBezTo>
                    <a:cubicBezTo>
                      <a:pt x="194139" y="182563"/>
                      <a:pt x="192320" y="298783"/>
                      <a:pt x="191060" y="423367"/>
                    </a:cubicBezTo>
                    <a:lnTo>
                      <a:pt x="188768" y="649884"/>
                    </a:lnTo>
                    <a:lnTo>
                      <a:pt x="230909" y="639267"/>
                    </a:lnTo>
                    <a:cubicBezTo>
                      <a:pt x="272208" y="628862"/>
                      <a:pt x="273259" y="629633"/>
                      <a:pt x="283500" y="677884"/>
                    </a:cubicBezTo>
                    <a:cubicBezTo>
                      <a:pt x="293536" y="725172"/>
                      <a:pt x="292774" y="726823"/>
                      <a:pt x="264198" y="719650"/>
                    </a:cubicBezTo>
                    <a:cubicBezTo>
                      <a:pt x="247834" y="715544"/>
                      <a:pt x="208842" y="717426"/>
                      <a:pt x="177548" y="723834"/>
                    </a:cubicBezTo>
                    <a:lnTo>
                      <a:pt x="120650" y="735485"/>
                    </a:lnTo>
                    <a:lnTo>
                      <a:pt x="207231" y="742392"/>
                    </a:lnTo>
                    <a:cubicBezTo>
                      <a:pt x="286806" y="748741"/>
                      <a:pt x="293156" y="751366"/>
                      <a:pt x="285706" y="774838"/>
                    </a:cubicBezTo>
                    <a:cubicBezTo>
                      <a:pt x="278343" y="798036"/>
                      <a:pt x="280494" y="799057"/>
                      <a:pt x="309182" y="785986"/>
                    </a:cubicBezTo>
                    <a:cubicBezTo>
                      <a:pt x="339551" y="772149"/>
                      <a:pt x="340792" y="766909"/>
                      <a:pt x="341541" y="649324"/>
                    </a:cubicBezTo>
                    <a:cubicBezTo>
                      <a:pt x="341969" y="582073"/>
                      <a:pt x="348678" y="408464"/>
                      <a:pt x="356449" y="263525"/>
                    </a:cubicBezTo>
                    <a:lnTo>
                      <a:pt x="370578" y="0"/>
                    </a:lnTo>
                    <a:lnTo>
                      <a:pt x="294082" y="0"/>
                    </a:lnTo>
                    <a:cubicBezTo>
                      <a:pt x="226293" y="0"/>
                      <a:pt x="216407" y="3252"/>
                      <a:pt x="207219"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5" name="任意多边形: 形状 814"/>
              <p:cNvSpPr/>
              <p:nvPr/>
            </p:nvSpPr>
            <p:spPr>
              <a:xfrm>
                <a:off x="5731871" y="2988915"/>
                <a:ext cx="1754971" cy="311347"/>
              </a:xfrm>
              <a:custGeom>
                <a:avLst/>
                <a:gdLst/>
                <a:ahLst/>
                <a:cxnLst/>
                <a:rect l="0" t="0" r="0" b="0"/>
                <a:pathLst>
                  <a:path w="1754971" h="311347">
                    <a:moveTo>
                      <a:pt x="1053007" y="8855"/>
                    </a:moveTo>
                    <a:cubicBezTo>
                      <a:pt x="411798" y="19024"/>
                      <a:pt x="462097" y="16360"/>
                      <a:pt x="492391" y="38544"/>
                    </a:cubicBezTo>
                    <a:cubicBezTo>
                      <a:pt x="508746" y="50520"/>
                      <a:pt x="513350" y="64085"/>
                      <a:pt x="507410" y="82799"/>
                    </a:cubicBezTo>
                    <a:cubicBezTo>
                      <a:pt x="499762" y="106895"/>
                      <a:pt x="489416" y="109785"/>
                      <a:pt x="410801" y="109785"/>
                    </a:cubicBezTo>
                    <a:cubicBezTo>
                      <a:pt x="351153" y="109785"/>
                      <a:pt x="322757" y="104906"/>
                      <a:pt x="322757" y="94658"/>
                    </a:cubicBezTo>
                    <a:cubicBezTo>
                      <a:pt x="322757" y="86338"/>
                      <a:pt x="315099" y="90003"/>
                      <a:pt x="305740" y="102802"/>
                    </a:cubicBezTo>
                    <a:cubicBezTo>
                      <a:pt x="290571" y="123547"/>
                      <a:pt x="282640" y="124449"/>
                      <a:pt x="232715" y="111109"/>
                    </a:cubicBezTo>
                    <a:cubicBezTo>
                      <a:pt x="199851" y="102327"/>
                      <a:pt x="184579" y="101505"/>
                      <a:pt x="195757" y="109119"/>
                    </a:cubicBezTo>
                    <a:cubicBezTo>
                      <a:pt x="206235" y="116257"/>
                      <a:pt x="278401" y="125041"/>
                      <a:pt x="356127" y="128640"/>
                    </a:cubicBezTo>
                    <a:cubicBezTo>
                      <a:pt x="483019" y="134517"/>
                      <a:pt x="498144" y="132916"/>
                      <a:pt x="504272" y="112960"/>
                    </a:cubicBezTo>
                    <a:cubicBezTo>
                      <a:pt x="508026" y="100736"/>
                      <a:pt x="514441" y="89306"/>
                      <a:pt x="518527" y="87560"/>
                    </a:cubicBezTo>
                    <a:cubicBezTo>
                      <a:pt x="522613" y="85814"/>
                      <a:pt x="525957" y="75812"/>
                      <a:pt x="525957" y="65335"/>
                    </a:cubicBezTo>
                    <a:cubicBezTo>
                      <a:pt x="525957" y="49127"/>
                      <a:pt x="559118" y="46285"/>
                      <a:pt x="748207" y="46285"/>
                    </a:cubicBezTo>
                    <a:cubicBezTo>
                      <a:pt x="975178" y="46285"/>
                      <a:pt x="998127" y="51635"/>
                      <a:pt x="955217" y="94545"/>
                    </a:cubicBezTo>
                    <a:cubicBezTo>
                      <a:pt x="943363" y="106398"/>
                      <a:pt x="945245" y="109785"/>
                      <a:pt x="963684" y="109785"/>
                    </a:cubicBezTo>
                    <a:cubicBezTo>
                      <a:pt x="976723" y="109785"/>
                      <a:pt x="983782" y="106176"/>
                      <a:pt x="979370" y="101765"/>
                    </a:cubicBezTo>
                    <a:cubicBezTo>
                      <a:pt x="974960" y="97354"/>
                      <a:pt x="977066" y="83067"/>
                      <a:pt x="984051" y="70015"/>
                    </a:cubicBezTo>
                    <a:cubicBezTo>
                      <a:pt x="995200" y="49181"/>
                      <a:pt x="1012841" y="46285"/>
                      <a:pt x="1128595" y="46285"/>
                    </a:cubicBezTo>
                    <a:cubicBezTo>
                      <a:pt x="1201110" y="46285"/>
                      <a:pt x="1260466" y="50571"/>
                      <a:pt x="1260496" y="55810"/>
                    </a:cubicBezTo>
                    <a:cubicBezTo>
                      <a:pt x="1260527" y="61049"/>
                      <a:pt x="1263861" y="61049"/>
                      <a:pt x="1267905" y="55810"/>
                    </a:cubicBezTo>
                    <a:cubicBezTo>
                      <a:pt x="1278287" y="42359"/>
                      <a:pt x="1465757" y="43894"/>
                      <a:pt x="1465757" y="57430"/>
                    </a:cubicBezTo>
                    <a:cubicBezTo>
                      <a:pt x="1465757" y="63560"/>
                      <a:pt x="1456924" y="75905"/>
                      <a:pt x="1446129" y="84865"/>
                    </a:cubicBezTo>
                    <a:cubicBezTo>
                      <a:pt x="1435333" y="93824"/>
                      <a:pt x="1429748" y="109616"/>
                      <a:pt x="1433717" y="119959"/>
                    </a:cubicBezTo>
                    <a:cubicBezTo>
                      <a:pt x="1437686" y="130301"/>
                      <a:pt x="1437561" y="149388"/>
                      <a:pt x="1433439" y="162374"/>
                    </a:cubicBezTo>
                    <a:cubicBezTo>
                      <a:pt x="1426490" y="184269"/>
                      <a:pt x="1411935" y="185685"/>
                      <a:pt x="1233126" y="181854"/>
                    </a:cubicBezTo>
                    <a:cubicBezTo>
                      <a:pt x="1095173" y="178898"/>
                      <a:pt x="1057472" y="180913"/>
                      <a:pt x="1100632" y="188934"/>
                    </a:cubicBezTo>
                    <a:cubicBezTo>
                      <a:pt x="1165034" y="200903"/>
                      <a:pt x="1167729" y="204618"/>
                      <a:pt x="1148572" y="255008"/>
                    </a:cubicBezTo>
                    <a:cubicBezTo>
                      <a:pt x="1135007" y="290684"/>
                      <a:pt x="1105843" y="295211"/>
                      <a:pt x="990984" y="279468"/>
                    </a:cubicBezTo>
                    <a:cubicBezTo>
                      <a:pt x="936957" y="272063"/>
                      <a:pt x="931945" y="268445"/>
                      <a:pt x="933805" y="238193"/>
                    </a:cubicBezTo>
                    <a:cubicBezTo>
                      <a:pt x="934926" y="219956"/>
                      <a:pt x="941385" y="200749"/>
                      <a:pt x="948158" y="195510"/>
                    </a:cubicBezTo>
                    <a:cubicBezTo>
                      <a:pt x="955521" y="189816"/>
                      <a:pt x="953969" y="185985"/>
                      <a:pt x="944299" y="185985"/>
                    </a:cubicBezTo>
                    <a:cubicBezTo>
                      <a:pt x="935403" y="185985"/>
                      <a:pt x="931467" y="189328"/>
                      <a:pt x="935554" y="193415"/>
                    </a:cubicBezTo>
                    <a:cubicBezTo>
                      <a:pt x="939640" y="197501"/>
                      <a:pt x="937245" y="217304"/>
                      <a:pt x="930232" y="237422"/>
                    </a:cubicBezTo>
                    <a:lnTo>
                      <a:pt x="917480" y="274001"/>
                    </a:lnTo>
                    <a:lnTo>
                      <a:pt x="559794" y="270768"/>
                    </a:lnTo>
                    <a:cubicBezTo>
                      <a:pt x="363066" y="268990"/>
                      <a:pt x="156387" y="267760"/>
                      <a:pt x="100507" y="268035"/>
                    </a:cubicBezTo>
                    <a:cubicBezTo>
                      <a:pt x="1163" y="268524"/>
                      <a:pt x="0" y="268887"/>
                      <a:pt x="48120" y="284410"/>
                    </a:cubicBezTo>
                    <a:cubicBezTo>
                      <a:pt x="82735" y="295576"/>
                      <a:pt x="203906" y="300285"/>
                      <a:pt x="456636" y="300285"/>
                    </a:cubicBezTo>
                    <a:cubicBezTo>
                      <a:pt x="654253" y="300285"/>
                      <a:pt x="814988" y="301714"/>
                      <a:pt x="813824" y="303460"/>
                    </a:cubicBezTo>
                    <a:cubicBezTo>
                      <a:pt x="812660" y="305206"/>
                      <a:pt x="952559" y="307695"/>
                      <a:pt x="1124711" y="308990"/>
                    </a:cubicBezTo>
                    <a:lnTo>
                      <a:pt x="1437715" y="311346"/>
                    </a:lnTo>
                    <a:lnTo>
                      <a:pt x="1443186" y="274065"/>
                    </a:lnTo>
                    <a:cubicBezTo>
                      <a:pt x="1449329" y="232209"/>
                      <a:pt x="1434254" y="222885"/>
                      <a:pt x="1423977" y="262185"/>
                    </a:cubicBezTo>
                    <a:cubicBezTo>
                      <a:pt x="1417889" y="285469"/>
                      <a:pt x="1406654" y="287585"/>
                      <a:pt x="1289146" y="287585"/>
                    </a:cubicBezTo>
                    <a:cubicBezTo>
                      <a:pt x="1177881" y="287585"/>
                      <a:pt x="1160142" y="284651"/>
                      <a:pt x="1154781" y="265360"/>
                    </a:cubicBezTo>
                    <a:cubicBezTo>
                      <a:pt x="1151383" y="253136"/>
                      <a:pt x="1154997" y="232791"/>
                      <a:pt x="1162811" y="220148"/>
                    </a:cubicBezTo>
                    <a:cubicBezTo>
                      <a:pt x="1174852" y="200665"/>
                      <a:pt x="1196895" y="196794"/>
                      <a:pt x="1307443" y="194748"/>
                    </a:cubicBezTo>
                    <a:lnTo>
                      <a:pt x="1437870" y="192335"/>
                    </a:lnTo>
                    <a:lnTo>
                      <a:pt x="1438009" y="154235"/>
                    </a:lnTo>
                    <a:cubicBezTo>
                      <a:pt x="1438086" y="133280"/>
                      <a:pt x="1447115" y="98990"/>
                      <a:pt x="1458074" y="78035"/>
                    </a:cubicBezTo>
                    <a:cubicBezTo>
                      <a:pt x="1477709" y="40489"/>
                      <a:pt x="1479788" y="39843"/>
                      <a:pt x="1601039" y="33585"/>
                    </a:cubicBezTo>
                    <a:cubicBezTo>
                      <a:pt x="1668711" y="30093"/>
                      <a:pt x="1729298" y="22949"/>
                      <a:pt x="1735676" y="17710"/>
                    </a:cubicBezTo>
                    <a:cubicBezTo>
                      <a:pt x="1754970" y="1864"/>
                      <a:pt x="1611323" y="0"/>
                      <a:pt x="1053007" y="8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6" name="任意多边形: 形状 815"/>
              <p:cNvSpPr/>
              <p:nvPr/>
            </p:nvSpPr>
            <p:spPr>
              <a:xfrm>
                <a:off x="11444569" y="29970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7" name="任意多边形: 形状 816"/>
              <p:cNvSpPr/>
              <p:nvPr/>
            </p:nvSpPr>
            <p:spPr>
              <a:xfrm>
                <a:off x="4857531" y="3010664"/>
                <a:ext cx="28717" cy="40688"/>
              </a:xfrm>
              <a:custGeom>
                <a:avLst/>
                <a:gdLst/>
                <a:ahLst/>
                <a:cxnLst/>
                <a:rect l="0" t="0" r="0" b="0"/>
                <a:pathLst>
                  <a:path w="28717" h="40688">
                    <a:moveTo>
                      <a:pt x="8117" y="20234"/>
                    </a:moveTo>
                    <a:cubicBezTo>
                      <a:pt x="0" y="39463"/>
                      <a:pt x="1223" y="40687"/>
                      <a:pt x="15047" y="27163"/>
                    </a:cubicBezTo>
                    <a:cubicBezTo>
                      <a:pt x="24280" y="18131"/>
                      <a:pt x="28716" y="7622"/>
                      <a:pt x="24905" y="3811"/>
                    </a:cubicBezTo>
                    <a:cubicBezTo>
                      <a:pt x="21094" y="0"/>
                      <a:pt x="13539" y="7390"/>
                      <a:pt x="8117" y="202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8" name="任意多边形: 形状 817"/>
              <p:cNvSpPr/>
              <p:nvPr/>
            </p:nvSpPr>
            <p:spPr>
              <a:xfrm>
                <a:off x="4940515" y="30110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3"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9" name="任意多边形: 形状 818"/>
              <p:cNvSpPr/>
              <p:nvPr/>
            </p:nvSpPr>
            <p:spPr>
              <a:xfrm>
                <a:off x="4969885" y="2992280"/>
                <a:ext cx="82794" cy="114477"/>
              </a:xfrm>
              <a:custGeom>
                <a:avLst/>
                <a:gdLst/>
                <a:ahLst/>
                <a:cxnLst/>
                <a:rect l="0" t="0" r="0" b="0"/>
                <a:pathLst>
                  <a:path w="82794" h="114477">
                    <a:moveTo>
                      <a:pt x="24293" y="17519"/>
                    </a:moveTo>
                    <a:cubicBezTo>
                      <a:pt x="0" y="27958"/>
                      <a:pt x="201" y="28749"/>
                      <a:pt x="28909" y="35676"/>
                    </a:cubicBezTo>
                    <a:cubicBezTo>
                      <a:pt x="53677" y="41652"/>
                      <a:pt x="57981" y="49355"/>
                      <a:pt x="53524" y="79726"/>
                    </a:cubicBezTo>
                    <a:cubicBezTo>
                      <a:pt x="48777" y="112067"/>
                      <a:pt x="50528" y="114476"/>
                      <a:pt x="67957" y="99581"/>
                    </a:cubicBezTo>
                    <a:cubicBezTo>
                      <a:pt x="78867" y="90257"/>
                      <a:pt x="82793" y="85124"/>
                      <a:pt x="76681" y="88174"/>
                    </a:cubicBezTo>
                    <a:cubicBezTo>
                      <a:pt x="70568" y="91224"/>
                      <a:pt x="68997" y="76574"/>
                      <a:pt x="73188" y="55619"/>
                    </a:cubicBezTo>
                    <a:cubicBezTo>
                      <a:pt x="81717" y="12976"/>
                      <a:pt x="65063" y="0"/>
                      <a:pt x="24293" y="17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0" name="任意多边形: 形状 819"/>
              <p:cNvSpPr/>
              <p:nvPr/>
            </p:nvSpPr>
            <p:spPr>
              <a:xfrm>
                <a:off x="5396037" y="3001512"/>
                <a:ext cx="119669" cy="47794"/>
              </a:xfrm>
              <a:custGeom>
                <a:avLst/>
                <a:gdLst/>
                <a:ahLst/>
                <a:cxnLst/>
                <a:rect l="0" t="0" r="0" b="0"/>
                <a:pathLst>
                  <a:path w="119669" h="47794">
                    <a:moveTo>
                      <a:pt x="20416" y="10349"/>
                    </a:moveTo>
                    <a:cubicBezTo>
                      <a:pt x="0" y="37689"/>
                      <a:pt x="11395" y="47793"/>
                      <a:pt x="51184" y="37630"/>
                    </a:cubicBezTo>
                    <a:cubicBezTo>
                      <a:pt x="111599" y="22199"/>
                      <a:pt x="119668" y="8927"/>
                      <a:pt x="72274" y="2941"/>
                    </a:cubicBezTo>
                    <a:cubicBezTo>
                      <a:pt x="48991" y="0"/>
                      <a:pt x="25655" y="3333"/>
                      <a:pt x="20416"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1" name="任意多边形: 形状 820"/>
              <p:cNvSpPr/>
              <p:nvPr/>
            </p:nvSpPr>
            <p:spPr>
              <a:xfrm>
                <a:off x="5560884" y="3005937"/>
                <a:ext cx="112745" cy="29264"/>
              </a:xfrm>
              <a:custGeom>
                <a:avLst/>
                <a:gdLst/>
                <a:ahLst/>
                <a:cxnLst/>
                <a:rect l="0" t="0" r="0" b="0"/>
                <a:pathLst>
                  <a:path w="112745" h="29264">
                    <a:moveTo>
                      <a:pt x="4794" y="16563"/>
                    </a:moveTo>
                    <a:cubicBezTo>
                      <a:pt x="0" y="24320"/>
                      <a:pt x="19479" y="29263"/>
                      <a:pt x="54844" y="29263"/>
                    </a:cubicBezTo>
                    <a:cubicBezTo>
                      <a:pt x="86689" y="29263"/>
                      <a:pt x="112744" y="23548"/>
                      <a:pt x="112744" y="16563"/>
                    </a:cubicBezTo>
                    <a:cubicBezTo>
                      <a:pt x="112744" y="0"/>
                      <a:pt x="15030" y="0"/>
                      <a:pt x="4794"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2" name="任意多边形: 形状 821"/>
              <p:cNvSpPr/>
              <p:nvPr/>
            </p:nvSpPr>
            <p:spPr>
              <a:xfrm>
                <a:off x="7489728" y="2997884"/>
                <a:ext cx="368301" cy="62717"/>
              </a:xfrm>
              <a:custGeom>
                <a:avLst/>
                <a:gdLst/>
                <a:ahLst/>
                <a:cxnLst/>
                <a:rect l="0" t="0" r="0" b="0"/>
                <a:pathLst>
                  <a:path w="368301" h="62717">
                    <a:moveTo>
                      <a:pt x="9050" y="19800"/>
                    </a:moveTo>
                    <a:cubicBezTo>
                      <a:pt x="4073" y="24777"/>
                      <a:pt x="0" y="36469"/>
                      <a:pt x="0" y="45783"/>
                    </a:cubicBezTo>
                    <a:cubicBezTo>
                      <a:pt x="0" y="59115"/>
                      <a:pt x="39158" y="62716"/>
                      <a:pt x="184150" y="62716"/>
                    </a:cubicBezTo>
                    <a:cubicBezTo>
                      <a:pt x="332670" y="62716"/>
                      <a:pt x="368300" y="59309"/>
                      <a:pt x="368300" y="45108"/>
                    </a:cubicBezTo>
                    <a:cubicBezTo>
                      <a:pt x="368300" y="17891"/>
                      <a:pt x="261473" y="0"/>
                      <a:pt x="132875" y="5680"/>
                    </a:cubicBezTo>
                    <a:cubicBezTo>
                      <a:pt x="69748" y="8469"/>
                      <a:pt x="14027" y="14822"/>
                      <a:pt x="9050" y="19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3" name="任意多边形: 形状 822"/>
              <p:cNvSpPr/>
              <p:nvPr/>
            </p:nvSpPr>
            <p:spPr>
              <a:xfrm>
                <a:off x="8112028" y="3004846"/>
                <a:ext cx="281607" cy="43054"/>
              </a:xfrm>
              <a:custGeom>
                <a:avLst/>
                <a:gdLst/>
                <a:ahLst/>
                <a:cxnLst/>
                <a:rect l="0" t="0" r="0" b="0"/>
                <a:pathLst>
                  <a:path w="281607" h="43054">
                    <a:moveTo>
                      <a:pt x="0" y="24003"/>
                    </a:moveTo>
                    <a:cubicBezTo>
                      <a:pt x="0" y="39600"/>
                      <a:pt x="21872" y="43053"/>
                      <a:pt x="120650" y="43053"/>
                    </a:cubicBezTo>
                    <a:cubicBezTo>
                      <a:pt x="256617" y="43053"/>
                      <a:pt x="281606" y="25484"/>
                      <a:pt x="163237" y="13112"/>
                    </a:cubicBezTo>
                    <a:cubicBezTo>
                      <a:pt x="37783" y="0"/>
                      <a:pt x="0" y="2520"/>
                      <a:pt x="0" y="240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4" name="任意多边形: 形状 823"/>
              <p:cNvSpPr/>
              <p:nvPr/>
            </p:nvSpPr>
            <p:spPr>
              <a:xfrm>
                <a:off x="8480328" y="3009799"/>
                <a:ext cx="203201" cy="38101"/>
              </a:xfrm>
              <a:custGeom>
                <a:avLst/>
                <a:gdLst/>
                <a:ahLst/>
                <a:cxnLst/>
                <a:rect l="0" t="0" r="0" b="0"/>
                <a:pathLst>
                  <a:path w="203201" h="38101">
                    <a:moveTo>
                      <a:pt x="0" y="19050"/>
                    </a:moveTo>
                    <a:cubicBezTo>
                      <a:pt x="0" y="34396"/>
                      <a:pt x="19755" y="38100"/>
                      <a:pt x="101600" y="38100"/>
                    </a:cubicBezTo>
                    <a:cubicBezTo>
                      <a:pt x="183445" y="38100"/>
                      <a:pt x="203200" y="34396"/>
                      <a:pt x="203200" y="19050"/>
                    </a:cubicBezTo>
                    <a:cubicBezTo>
                      <a:pt x="203200" y="3704"/>
                      <a:pt x="183445" y="0"/>
                      <a:pt x="101600" y="0"/>
                    </a:cubicBezTo>
                    <a:cubicBezTo>
                      <a:pt x="19755" y="0"/>
                      <a:pt x="0" y="370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5" name="任意多边形: 形状 824"/>
              <p:cNvSpPr/>
              <p:nvPr/>
            </p:nvSpPr>
            <p:spPr>
              <a:xfrm>
                <a:off x="8748454" y="2993144"/>
                <a:ext cx="325367" cy="47544"/>
              </a:xfrm>
              <a:custGeom>
                <a:avLst/>
                <a:gdLst/>
                <a:ahLst/>
                <a:cxnLst/>
                <a:rect l="0" t="0" r="0" b="0"/>
                <a:pathLst>
                  <a:path w="325367" h="47544">
                    <a:moveTo>
                      <a:pt x="4910" y="32531"/>
                    </a:moveTo>
                    <a:cubicBezTo>
                      <a:pt x="0" y="44777"/>
                      <a:pt x="29763" y="47543"/>
                      <a:pt x="135085" y="44630"/>
                    </a:cubicBezTo>
                    <a:cubicBezTo>
                      <a:pt x="286662" y="40439"/>
                      <a:pt x="325366" y="33062"/>
                      <a:pt x="284324" y="16185"/>
                    </a:cubicBezTo>
                    <a:cubicBezTo>
                      <a:pt x="244962" y="0"/>
                      <a:pt x="12500" y="13599"/>
                      <a:pt x="4910" y="325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6" name="任意多边形: 形状 825"/>
              <p:cNvSpPr/>
              <p:nvPr/>
            </p:nvSpPr>
            <p:spPr>
              <a:xfrm>
                <a:off x="9767735" y="3009799"/>
                <a:ext cx="157087" cy="64627"/>
              </a:xfrm>
              <a:custGeom>
                <a:avLst/>
                <a:gdLst/>
                <a:ahLst/>
                <a:cxnLst/>
                <a:rect l="0" t="0" r="0" b="0"/>
                <a:pathLst>
                  <a:path w="157087" h="64627">
                    <a:moveTo>
                      <a:pt x="15600" y="22225"/>
                    </a:moveTo>
                    <a:cubicBezTo>
                      <a:pt x="0" y="42648"/>
                      <a:pt x="5047" y="45268"/>
                      <a:pt x="77855" y="54538"/>
                    </a:cubicBezTo>
                    <a:lnTo>
                      <a:pt x="157086" y="64626"/>
                    </a:lnTo>
                    <a:lnTo>
                      <a:pt x="150909" y="32313"/>
                    </a:lnTo>
                    <a:cubicBezTo>
                      <a:pt x="145402" y="3507"/>
                      <a:pt x="138646" y="0"/>
                      <a:pt x="88653" y="0"/>
                    </a:cubicBezTo>
                    <a:cubicBezTo>
                      <a:pt x="50178" y="0"/>
                      <a:pt x="27246" y="6977"/>
                      <a:pt x="15600"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7" name="任意多边形: 形状 826"/>
              <p:cNvSpPr/>
              <p:nvPr/>
            </p:nvSpPr>
            <p:spPr>
              <a:xfrm>
                <a:off x="11502928" y="3009799"/>
                <a:ext cx="250666" cy="38101"/>
              </a:xfrm>
              <a:custGeom>
                <a:avLst/>
                <a:gdLst/>
                <a:ahLst/>
                <a:cxnLst/>
                <a:rect l="0" t="0" r="0" b="0"/>
                <a:pathLst>
                  <a:path w="250666" h="38101">
                    <a:moveTo>
                      <a:pt x="0" y="19050"/>
                    </a:moveTo>
                    <a:cubicBezTo>
                      <a:pt x="0" y="34489"/>
                      <a:pt x="20461" y="38100"/>
                      <a:pt x="107950" y="38100"/>
                    </a:cubicBezTo>
                    <a:cubicBezTo>
                      <a:pt x="216101" y="38100"/>
                      <a:pt x="250665" y="22828"/>
                      <a:pt x="176213" y="7938"/>
                    </a:cubicBezTo>
                    <a:cubicBezTo>
                      <a:pt x="154384" y="3572"/>
                      <a:pt x="105807" y="0"/>
                      <a:pt x="68263" y="0"/>
                    </a:cubicBezTo>
                    <a:cubicBezTo>
                      <a:pt x="16052" y="0"/>
                      <a:pt x="0" y="447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8" name="任意多边形: 形状 827"/>
              <p:cNvSpPr/>
              <p:nvPr/>
            </p:nvSpPr>
            <p:spPr>
              <a:xfrm>
                <a:off x="11785592" y="3009799"/>
                <a:ext cx="135211" cy="69851"/>
              </a:xfrm>
              <a:custGeom>
                <a:avLst/>
                <a:gdLst/>
                <a:ahLst/>
                <a:cxnLst/>
                <a:rect l="0" t="0" r="0" b="0"/>
                <a:pathLst>
                  <a:path w="135211" h="69851">
                    <a:moveTo>
                      <a:pt x="2036" y="34925"/>
                    </a:moveTo>
                    <a:cubicBezTo>
                      <a:pt x="3869" y="65534"/>
                      <a:pt x="9298" y="69850"/>
                      <a:pt x="45964" y="69850"/>
                    </a:cubicBezTo>
                    <a:cubicBezTo>
                      <a:pt x="77390" y="69850"/>
                      <a:pt x="93698" y="61160"/>
                      <a:pt x="111505" y="34925"/>
                    </a:cubicBezTo>
                    <a:lnTo>
                      <a:pt x="135210" y="0"/>
                    </a:lnTo>
                    <a:lnTo>
                      <a:pt x="67577" y="0"/>
                    </a:lnTo>
                    <a:cubicBezTo>
                      <a:pt x="1755" y="0"/>
                      <a:pt x="0" y="935"/>
                      <a:pt x="203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9" name="任意多边形: 形状 828"/>
              <p:cNvSpPr/>
              <p:nvPr/>
            </p:nvSpPr>
            <p:spPr>
              <a:xfrm>
                <a:off x="11902574" y="3013122"/>
                <a:ext cx="71113" cy="85579"/>
              </a:xfrm>
              <a:custGeom>
                <a:avLst/>
                <a:gdLst/>
                <a:ahLst/>
                <a:cxnLst/>
                <a:rect l="0" t="0" r="0" b="0"/>
                <a:pathLst>
                  <a:path w="71113" h="85579">
                    <a:moveTo>
                      <a:pt x="21776" y="28403"/>
                    </a:moveTo>
                    <a:cubicBezTo>
                      <a:pt x="0" y="76197"/>
                      <a:pt x="2885" y="85578"/>
                      <a:pt x="39360" y="85578"/>
                    </a:cubicBezTo>
                    <a:cubicBezTo>
                      <a:pt x="70121" y="85578"/>
                      <a:pt x="71112" y="83603"/>
                      <a:pt x="56873" y="50653"/>
                    </a:cubicBezTo>
                    <a:cubicBezTo>
                      <a:pt x="48573" y="31444"/>
                      <a:pt x="40660" y="11162"/>
                      <a:pt x="39290" y="5581"/>
                    </a:cubicBezTo>
                    <a:cubicBezTo>
                      <a:pt x="37920" y="0"/>
                      <a:pt x="30038" y="10270"/>
                      <a:pt x="21776" y="284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0" name="任意多边形: 形状 829"/>
              <p:cNvSpPr/>
              <p:nvPr/>
            </p:nvSpPr>
            <p:spPr>
              <a:xfrm>
                <a:off x="5149450" y="3017311"/>
                <a:ext cx="79964" cy="43290"/>
              </a:xfrm>
              <a:custGeom>
                <a:avLst/>
                <a:gdLst/>
                <a:ahLst/>
                <a:cxnLst/>
                <a:rect l="0" t="0" r="0" b="0"/>
                <a:pathLst>
                  <a:path w="79964" h="43290">
                    <a:moveTo>
                      <a:pt x="35228" y="2884"/>
                    </a:moveTo>
                    <a:cubicBezTo>
                      <a:pt x="21258" y="5508"/>
                      <a:pt x="7256" y="15672"/>
                      <a:pt x="4113" y="25472"/>
                    </a:cubicBezTo>
                    <a:cubicBezTo>
                      <a:pt x="0" y="38297"/>
                      <a:pt x="10046" y="43289"/>
                      <a:pt x="39969" y="43289"/>
                    </a:cubicBezTo>
                    <a:cubicBezTo>
                      <a:pt x="75268" y="43289"/>
                      <a:pt x="79963" y="39881"/>
                      <a:pt x="71084" y="20701"/>
                    </a:cubicBezTo>
                    <a:cubicBezTo>
                      <a:pt x="64762" y="7045"/>
                      <a:pt x="50585" y="0"/>
                      <a:pt x="35228" y="28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1" name="任意多边形: 形状 830"/>
              <p:cNvSpPr/>
              <p:nvPr/>
            </p:nvSpPr>
            <p:spPr>
              <a:xfrm>
                <a:off x="5279928" y="30224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2" name="任意多边形: 形状 831"/>
              <p:cNvSpPr/>
              <p:nvPr/>
            </p:nvSpPr>
            <p:spPr>
              <a:xfrm>
                <a:off x="7898985" y="3022499"/>
                <a:ext cx="116640" cy="5444"/>
              </a:xfrm>
              <a:custGeom>
                <a:avLst/>
                <a:gdLst/>
                <a:ahLst/>
                <a:cxnLst/>
                <a:rect l="0" t="0" r="0" b="0"/>
                <a:pathLst>
                  <a:path w="116640" h="5444">
                    <a:moveTo>
                      <a:pt x="66993" y="5443"/>
                    </a:moveTo>
                    <a:cubicBezTo>
                      <a:pt x="112148" y="5443"/>
                      <a:pt x="116639" y="4481"/>
                      <a:pt x="79693" y="2721"/>
                    </a:cubicBezTo>
                    <a:cubicBezTo>
                      <a:pt x="48261" y="1225"/>
                      <a:pt x="19686" y="0"/>
                      <a:pt x="16193" y="0"/>
                    </a:cubicBezTo>
                    <a:cubicBezTo>
                      <a:pt x="12700" y="0"/>
                      <a:pt x="6986" y="1225"/>
                      <a:pt x="3493" y="2721"/>
                    </a:cubicBezTo>
                    <a:cubicBezTo>
                      <a:pt x="0" y="4218"/>
                      <a:pt x="28575" y="5443"/>
                      <a:pt x="66993"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3" name="任意多边形: 形状 832"/>
              <p:cNvSpPr/>
              <p:nvPr/>
            </p:nvSpPr>
            <p:spPr>
              <a:xfrm>
                <a:off x="8380761" y="30187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4" name="任意多边形: 形状 833"/>
              <p:cNvSpPr/>
              <p:nvPr/>
            </p:nvSpPr>
            <p:spPr>
              <a:xfrm>
                <a:off x="9940828" y="3018628"/>
                <a:ext cx="138224" cy="29272"/>
              </a:xfrm>
              <a:custGeom>
                <a:avLst/>
                <a:gdLst/>
                <a:ahLst/>
                <a:cxnLst/>
                <a:rect l="0" t="0" r="0" b="0"/>
                <a:pathLst>
                  <a:path w="138224" h="29272">
                    <a:moveTo>
                      <a:pt x="0" y="16571"/>
                    </a:moveTo>
                    <a:cubicBezTo>
                      <a:pt x="0" y="23556"/>
                      <a:pt x="31770" y="29271"/>
                      <a:pt x="70600" y="29271"/>
                    </a:cubicBezTo>
                    <a:cubicBezTo>
                      <a:pt x="114432" y="29271"/>
                      <a:pt x="138223" y="24456"/>
                      <a:pt x="133350" y="16571"/>
                    </a:cubicBezTo>
                    <a:cubicBezTo>
                      <a:pt x="123108" y="0"/>
                      <a:pt x="0" y="0"/>
                      <a:pt x="0"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5" name="任意多边形: 形状 834"/>
              <p:cNvSpPr/>
              <p:nvPr/>
            </p:nvSpPr>
            <p:spPr>
              <a:xfrm>
                <a:off x="10118248" y="3016525"/>
                <a:ext cx="306409" cy="44075"/>
              </a:xfrm>
              <a:custGeom>
                <a:avLst/>
                <a:gdLst/>
                <a:ahLst/>
                <a:cxnLst/>
                <a:rect l="0" t="0" r="0" b="0"/>
                <a:pathLst>
                  <a:path w="306409" h="44075">
                    <a:moveTo>
                      <a:pt x="22296" y="13691"/>
                    </a:moveTo>
                    <a:cubicBezTo>
                      <a:pt x="0" y="35987"/>
                      <a:pt x="38592" y="44074"/>
                      <a:pt x="167288" y="44074"/>
                    </a:cubicBezTo>
                    <a:cubicBezTo>
                      <a:pt x="296588" y="44074"/>
                      <a:pt x="306408" y="42374"/>
                      <a:pt x="295680" y="21849"/>
                    </a:cubicBezTo>
                    <a:cubicBezTo>
                      <a:pt x="285640" y="2641"/>
                      <a:pt x="266877" y="0"/>
                      <a:pt x="157443" y="2395"/>
                    </a:cubicBezTo>
                    <a:cubicBezTo>
                      <a:pt x="87801" y="3919"/>
                      <a:pt x="26985" y="9002"/>
                      <a:pt x="22296" y="13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6" name="任意多边形: 形状 835"/>
              <p:cNvSpPr/>
              <p:nvPr/>
            </p:nvSpPr>
            <p:spPr>
              <a:xfrm>
                <a:off x="3108228" y="3028475"/>
                <a:ext cx="1028701" cy="121025"/>
              </a:xfrm>
              <a:custGeom>
                <a:avLst/>
                <a:gdLst/>
                <a:ahLst/>
                <a:cxnLst/>
                <a:rect l="0" t="0" r="0" b="0"/>
                <a:pathLst>
                  <a:path w="1028701" h="121025">
                    <a:moveTo>
                      <a:pt x="749300" y="7329"/>
                    </a:moveTo>
                    <a:cubicBezTo>
                      <a:pt x="661988" y="12433"/>
                      <a:pt x="457676" y="23807"/>
                      <a:pt x="295275" y="32605"/>
                    </a:cubicBezTo>
                    <a:lnTo>
                      <a:pt x="0" y="48601"/>
                    </a:lnTo>
                    <a:lnTo>
                      <a:pt x="0" y="121024"/>
                    </a:lnTo>
                    <a:lnTo>
                      <a:pt x="188440" y="121024"/>
                    </a:lnTo>
                    <a:cubicBezTo>
                      <a:pt x="292082" y="121024"/>
                      <a:pt x="523539" y="117250"/>
                      <a:pt x="702790" y="112638"/>
                    </a:cubicBezTo>
                    <a:lnTo>
                      <a:pt x="1028700" y="104252"/>
                    </a:lnTo>
                    <a:lnTo>
                      <a:pt x="1028700" y="6724"/>
                    </a:lnTo>
                    <a:lnTo>
                      <a:pt x="968375" y="2386"/>
                    </a:lnTo>
                    <a:cubicBezTo>
                      <a:pt x="935196" y="0"/>
                      <a:pt x="836613" y="2224"/>
                      <a:pt x="749300" y="73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7" name="任意多边形: 形状 836"/>
              <p:cNvSpPr/>
              <p:nvPr/>
            </p:nvSpPr>
            <p:spPr>
              <a:xfrm>
                <a:off x="4162328" y="3035199"/>
                <a:ext cx="90242" cy="101601"/>
              </a:xfrm>
              <a:custGeom>
                <a:avLst/>
                <a:gdLst/>
                <a:ahLst/>
                <a:cxnLst/>
                <a:rect l="0" t="0" r="0" b="0"/>
                <a:pathLst>
                  <a:path w="90242" h="101601">
                    <a:moveTo>
                      <a:pt x="0" y="50800"/>
                    </a:moveTo>
                    <a:cubicBezTo>
                      <a:pt x="0" y="98778"/>
                      <a:pt x="2117" y="101600"/>
                      <a:pt x="38100" y="101600"/>
                    </a:cubicBezTo>
                    <a:cubicBezTo>
                      <a:pt x="70975" y="101600"/>
                      <a:pt x="75353" y="97681"/>
                      <a:pt x="70023" y="73025"/>
                    </a:cubicBezTo>
                    <a:cubicBezTo>
                      <a:pt x="66626" y="57309"/>
                      <a:pt x="70150" y="34449"/>
                      <a:pt x="77855" y="22225"/>
                    </a:cubicBezTo>
                    <a:cubicBezTo>
                      <a:pt x="90241" y="2573"/>
                      <a:pt x="86545" y="0"/>
                      <a:pt x="45931" y="0"/>
                    </a:cubicBezTo>
                    <a:cubicBezTo>
                      <a:pt x="812" y="0"/>
                      <a:pt x="0" y="897"/>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8" name="任意多边形: 形状 837"/>
              <p:cNvSpPr/>
              <p:nvPr/>
            </p:nvSpPr>
            <p:spPr>
              <a:xfrm>
                <a:off x="4264722" y="30252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9" name="任意多边形: 形状 838"/>
              <p:cNvSpPr/>
              <p:nvPr/>
            </p:nvSpPr>
            <p:spPr>
              <a:xfrm>
                <a:off x="5064028" y="3035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0" name="任意多边形: 形状 839"/>
              <p:cNvSpPr/>
              <p:nvPr/>
            </p:nvSpPr>
            <p:spPr>
              <a:xfrm>
                <a:off x="5496073" y="3031523"/>
                <a:ext cx="18806" cy="40502"/>
              </a:xfrm>
              <a:custGeom>
                <a:avLst/>
                <a:gdLst/>
                <a:ahLst/>
                <a:cxnLst/>
                <a:rect l="0" t="0" r="0" b="0"/>
                <a:pathLst>
                  <a:path w="18806" h="40502">
                    <a:moveTo>
                      <a:pt x="7117" y="19676"/>
                    </a:moveTo>
                    <a:cubicBezTo>
                      <a:pt x="0" y="35301"/>
                      <a:pt x="0" y="40501"/>
                      <a:pt x="7117" y="32973"/>
                    </a:cubicBezTo>
                    <a:cubicBezTo>
                      <a:pt x="13546" y="26173"/>
                      <a:pt x="18805" y="14627"/>
                      <a:pt x="18805" y="7313"/>
                    </a:cubicBezTo>
                    <a:cubicBezTo>
                      <a:pt x="18805" y="0"/>
                      <a:pt x="13546" y="5563"/>
                      <a:pt x="7117" y="196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1" name="任意多边形: 形状 840"/>
              <p:cNvSpPr/>
              <p:nvPr/>
            </p:nvSpPr>
            <p:spPr>
              <a:xfrm>
                <a:off x="8444105" y="30161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2" name="任意多边形: 形状 841"/>
              <p:cNvSpPr/>
              <p:nvPr/>
            </p:nvSpPr>
            <p:spPr>
              <a:xfrm>
                <a:off x="1959411" y="3047899"/>
                <a:ext cx="15755" cy="196425"/>
              </a:xfrm>
              <a:custGeom>
                <a:avLst/>
                <a:gdLst/>
                <a:ahLst/>
                <a:cxnLst/>
                <a:rect l="0" t="0" r="0" b="0"/>
                <a:pathLst>
                  <a:path w="15755" h="196425">
                    <a:moveTo>
                      <a:pt x="2125" y="123825"/>
                    </a:moveTo>
                    <a:cubicBezTo>
                      <a:pt x="0" y="195075"/>
                      <a:pt x="90" y="196424"/>
                      <a:pt x="2336" y="127000"/>
                    </a:cubicBezTo>
                    <a:cubicBezTo>
                      <a:pt x="4482" y="60642"/>
                      <a:pt x="9001" y="4921"/>
                      <a:pt x="12378" y="3175"/>
                    </a:cubicBezTo>
                    <a:cubicBezTo>
                      <a:pt x="15754" y="1429"/>
                      <a:pt x="15659" y="0"/>
                      <a:pt x="12167" y="0"/>
                    </a:cubicBezTo>
                    <a:cubicBezTo>
                      <a:pt x="8675" y="0"/>
                      <a:pt x="4156" y="55721"/>
                      <a:pt x="2125" y="1238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3" name="任意多边形: 形状 842"/>
              <p:cNvSpPr/>
              <p:nvPr/>
            </p:nvSpPr>
            <p:spPr>
              <a:xfrm>
                <a:off x="6080028" y="30478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4" name="任意多边形: 形状 843"/>
              <p:cNvSpPr/>
              <p:nvPr/>
            </p:nvSpPr>
            <p:spPr>
              <a:xfrm>
                <a:off x="12160058" y="3039998"/>
                <a:ext cx="26794" cy="58702"/>
              </a:xfrm>
              <a:custGeom>
                <a:avLst/>
                <a:gdLst/>
                <a:ahLst/>
                <a:cxnLst/>
                <a:rect l="0" t="0" r="0" b="0"/>
                <a:pathLst>
                  <a:path w="26794" h="58702">
                    <a:moveTo>
                      <a:pt x="6445" y="8812"/>
                    </a:moveTo>
                    <a:cubicBezTo>
                      <a:pt x="0" y="41335"/>
                      <a:pt x="3623" y="58701"/>
                      <a:pt x="16854" y="58701"/>
                    </a:cubicBezTo>
                    <a:cubicBezTo>
                      <a:pt x="25682" y="58701"/>
                      <a:pt x="26793" y="47165"/>
                      <a:pt x="20029" y="25745"/>
                    </a:cubicBezTo>
                    <a:cubicBezTo>
                      <a:pt x="14303"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5" name="任意多边形: 形状 844"/>
              <p:cNvSpPr/>
              <p:nvPr/>
            </p:nvSpPr>
            <p:spPr>
              <a:xfrm>
                <a:off x="4888921" y="3058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6" name="任意多边形: 形状 845"/>
              <p:cNvSpPr/>
              <p:nvPr/>
            </p:nvSpPr>
            <p:spPr>
              <a:xfrm>
                <a:off x="4950522" y="3053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7" name="任意多边形: 形状 846"/>
              <p:cNvSpPr/>
              <p:nvPr/>
            </p:nvSpPr>
            <p:spPr>
              <a:xfrm>
                <a:off x="5852853" y="3060599"/>
                <a:ext cx="174951" cy="25401"/>
              </a:xfrm>
              <a:custGeom>
                <a:avLst/>
                <a:gdLst/>
                <a:ahLst/>
                <a:cxnLst/>
                <a:rect l="0" t="0" r="0" b="0"/>
                <a:pathLst>
                  <a:path w="174951" h="25401">
                    <a:moveTo>
                      <a:pt x="4925" y="12700"/>
                    </a:moveTo>
                    <a:cubicBezTo>
                      <a:pt x="0" y="20669"/>
                      <a:pt x="27827" y="25400"/>
                      <a:pt x="79626" y="25400"/>
                    </a:cubicBezTo>
                    <a:cubicBezTo>
                      <a:pt x="125029" y="25400"/>
                      <a:pt x="165708" y="19685"/>
                      <a:pt x="170025" y="12700"/>
                    </a:cubicBezTo>
                    <a:cubicBezTo>
                      <a:pt x="174950" y="4731"/>
                      <a:pt x="147123" y="0"/>
                      <a:pt x="95324" y="0"/>
                    </a:cubicBezTo>
                    <a:cubicBezTo>
                      <a:pt x="49921" y="0"/>
                      <a:pt x="9242" y="5715"/>
                      <a:pt x="4925"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8" name="任意多边形: 形状 847"/>
              <p:cNvSpPr/>
              <p:nvPr/>
            </p:nvSpPr>
            <p:spPr>
              <a:xfrm>
                <a:off x="67305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9" name="任意多边形: 形状 848"/>
              <p:cNvSpPr/>
              <p:nvPr/>
            </p:nvSpPr>
            <p:spPr>
              <a:xfrm>
                <a:off x="105659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0" name="任意多边形: 形状 849"/>
              <p:cNvSpPr/>
              <p:nvPr/>
            </p:nvSpPr>
            <p:spPr>
              <a:xfrm>
                <a:off x="10883485" y="30605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1" name="任意多边形: 形状 850"/>
              <p:cNvSpPr/>
              <p:nvPr/>
            </p:nvSpPr>
            <p:spPr>
              <a:xfrm>
                <a:off x="12345539" y="3060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2" name="任意多边形: 形状 851"/>
              <p:cNvSpPr/>
              <p:nvPr/>
            </p:nvSpPr>
            <p:spPr>
              <a:xfrm>
                <a:off x="710785" y="30732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3" name="任意多边形: 形状 852"/>
              <p:cNvSpPr/>
              <p:nvPr/>
            </p:nvSpPr>
            <p:spPr>
              <a:xfrm>
                <a:off x="1982864" y="3073299"/>
                <a:ext cx="312565" cy="63501"/>
              </a:xfrm>
              <a:custGeom>
                <a:avLst/>
                <a:gdLst/>
                <a:ahLst/>
                <a:cxnLst/>
                <a:rect l="0" t="0" r="0" b="0"/>
                <a:pathLst>
                  <a:path w="312565" h="63501">
                    <a:moveTo>
                      <a:pt x="15473" y="20089"/>
                    </a:moveTo>
                    <a:cubicBezTo>
                      <a:pt x="0" y="60409"/>
                      <a:pt x="10302" y="63500"/>
                      <a:pt x="160164" y="63500"/>
                    </a:cubicBezTo>
                    <a:lnTo>
                      <a:pt x="312564" y="63500"/>
                    </a:lnTo>
                    <a:lnTo>
                      <a:pt x="312564" y="0"/>
                    </a:lnTo>
                    <a:lnTo>
                      <a:pt x="167873" y="0"/>
                    </a:lnTo>
                    <a:cubicBezTo>
                      <a:pt x="47649" y="0"/>
                      <a:pt x="21878" y="3397"/>
                      <a:pt x="15473"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4" name="任意多边形: 形状 853"/>
              <p:cNvSpPr/>
              <p:nvPr/>
            </p:nvSpPr>
            <p:spPr>
              <a:xfrm>
                <a:off x="5222778" y="3064175"/>
                <a:ext cx="146051" cy="24435"/>
              </a:xfrm>
              <a:custGeom>
                <a:avLst/>
                <a:gdLst/>
                <a:ahLst/>
                <a:cxnLst/>
                <a:rect l="0" t="0" r="0" b="0"/>
                <a:pathLst>
                  <a:path w="146051" h="24435">
                    <a:moveTo>
                      <a:pt x="73025" y="14440"/>
                    </a:moveTo>
                    <a:cubicBezTo>
                      <a:pt x="113189" y="22381"/>
                      <a:pt x="146050" y="24434"/>
                      <a:pt x="146050" y="19001"/>
                    </a:cubicBezTo>
                    <a:cubicBezTo>
                      <a:pt x="146050" y="13569"/>
                      <a:pt x="113189" y="7071"/>
                      <a:pt x="73025" y="456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5" name="任意多边形: 形状 854"/>
              <p:cNvSpPr/>
              <p:nvPr/>
            </p:nvSpPr>
            <p:spPr>
              <a:xfrm>
                <a:off x="5520489" y="3073299"/>
                <a:ext cx="152092" cy="38663"/>
              </a:xfrm>
              <a:custGeom>
                <a:avLst/>
                <a:gdLst/>
                <a:ahLst/>
                <a:cxnLst/>
                <a:rect l="0" t="0" r="0" b="0"/>
                <a:pathLst>
                  <a:path w="152092" h="38663">
                    <a:moveTo>
                      <a:pt x="21906" y="8467"/>
                    </a:moveTo>
                    <a:cubicBezTo>
                      <a:pt x="0" y="30372"/>
                      <a:pt x="17739" y="38662"/>
                      <a:pt x="66421" y="29271"/>
                    </a:cubicBezTo>
                    <a:cubicBezTo>
                      <a:pt x="142037" y="14684"/>
                      <a:pt x="152091" y="0"/>
                      <a:pt x="86464" y="0"/>
                    </a:cubicBezTo>
                    <a:cubicBezTo>
                      <a:pt x="55614" y="0"/>
                      <a:pt x="26562" y="3810"/>
                      <a:pt x="21906"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6" name="任意多边形: 形状 855"/>
              <p:cNvSpPr/>
              <p:nvPr/>
            </p:nvSpPr>
            <p:spPr>
              <a:xfrm>
                <a:off x="5675315" y="3073299"/>
                <a:ext cx="138965" cy="38101"/>
              </a:xfrm>
              <a:custGeom>
                <a:avLst/>
                <a:gdLst/>
                <a:ahLst/>
                <a:cxnLst/>
                <a:rect l="0" t="0" r="0" b="0"/>
                <a:pathLst>
                  <a:path w="138965" h="38101">
                    <a:moveTo>
                      <a:pt x="19480" y="8467"/>
                    </a:moveTo>
                    <a:cubicBezTo>
                      <a:pt x="0" y="27946"/>
                      <a:pt x="13973" y="38100"/>
                      <a:pt x="60258" y="38100"/>
                    </a:cubicBezTo>
                    <a:cubicBezTo>
                      <a:pt x="88538" y="38100"/>
                      <a:pt x="116234" y="29990"/>
                      <a:pt x="125313" y="19050"/>
                    </a:cubicBezTo>
                    <a:cubicBezTo>
                      <a:pt x="138964" y="2601"/>
                      <a:pt x="133395" y="0"/>
                      <a:pt x="84535" y="0"/>
                    </a:cubicBezTo>
                    <a:cubicBezTo>
                      <a:pt x="53411" y="0"/>
                      <a:pt x="24136" y="3810"/>
                      <a:pt x="1948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7" name="任意多边形: 形状 856"/>
              <p:cNvSpPr/>
              <p:nvPr/>
            </p:nvSpPr>
            <p:spPr>
              <a:xfrm>
                <a:off x="7604822" y="3063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8" name="任意多边形: 形状 857"/>
              <p:cNvSpPr/>
              <p:nvPr/>
            </p:nvSpPr>
            <p:spPr>
              <a:xfrm>
                <a:off x="7748139" y="3073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9" name="任意多边形: 形状 858"/>
              <p:cNvSpPr/>
              <p:nvPr/>
            </p:nvSpPr>
            <p:spPr>
              <a:xfrm>
                <a:off x="8969278" y="3067285"/>
                <a:ext cx="381001" cy="259920"/>
              </a:xfrm>
              <a:custGeom>
                <a:avLst/>
                <a:gdLst/>
                <a:ahLst/>
                <a:cxnLst/>
                <a:rect l="0" t="0" r="0" b="0"/>
                <a:pathLst>
                  <a:path w="381001" h="259920">
                    <a:moveTo>
                      <a:pt x="55231" y="21889"/>
                    </a:moveTo>
                    <a:cubicBezTo>
                      <a:pt x="51792" y="30620"/>
                      <a:pt x="50817" y="64910"/>
                      <a:pt x="53064" y="98089"/>
                    </a:cubicBezTo>
                    <a:cubicBezTo>
                      <a:pt x="56889" y="154560"/>
                      <a:pt x="55325" y="158102"/>
                      <a:pt x="28575" y="153537"/>
                    </a:cubicBezTo>
                    <a:lnTo>
                      <a:pt x="0" y="148661"/>
                    </a:lnTo>
                    <a:lnTo>
                      <a:pt x="28575" y="160819"/>
                    </a:lnTo>
                    <a:cubicBezTo>
                      <a:pt x="48930" y="169479"/>
                      <a:pt x="57150" y="183669"/>
                      <a:pt x="57150" y="210145"/>
                    </a:cubicBezTo>
                    <a:cubicBezTo>
                      <a:pt x="57150" y="257288"/>
                      <a:pt x="88667" y="259919"/>
                      <a:pt x="92542" y="213100"/>
                    </a:cubicBezTo>
                    <a:cubicBezTo>
                      <a:pt x="94099" y="194283"/>
                      <a:pt x="99632" y="171510"/>
                      <a:pt x="104837" y="162495"/>
                    </a:cubicBezTo>
                    <a:cubicBezTo>
                      <a:pt x="111434" y="151068"/>
                      <a:pt x="107569" y="147967"/>
                      <a:pt x="92075" y="152259"/>
                    </a:cubicBezTo>
                    <a:cubicBezTo>
                      <a:pt x="67501" y="159065"/>
                      <a:pt x="66251" y="154184"/>
                      <a:pt x="77788" y="96502"/>
                    </a:cubicBezTo>
                    <a:lnTo>
                      <a:pt x="85725" y="56814"/>
                    </a:lnTo>
                    <a:lnTo>
                      <a:pt x="381000" y="38622"/>
                    </a:lnTo>
                    <a:lnTo>
                      <a:pt x="231775" y="40977"/>
                    </a:lnTo>
                    <a:cubicBezTo>
                      <a:pt x="107918" y="42932"/>
                      <a:pt x="82550" y="40160"/>
                      <a:pt x="82550" y="24673"/>
                    </a:cubicBezTo>
                    <a:cubicBezTo>
                      <a:pt x="82550" y="1906"/>
                      <a:pt x="63852" y="0"/>
                      <a:pt x="55231" y="218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0" name="任意多边形: 形状 859"/>
              <p:cNvSpPr/>
              <p:nvPr/>
            </p:nvSpPr>
            <p:spPr>
              <a:xfrm>
                <a:off x="9402507" y="3066949"/>
                <a:ext cx="336294" cy="63501"/>
              </a:xfrm>
              <a:custGeom>
                <a:avLst/>
                <a:gdLst/>
                <a:ahLst/>
                <a:cxnLst/>
                <a:rect l="0" t="0" r="0" b="0"/>
                <a:pathLst>
                  <a:path w="336294" h="63501">
                    <a:moveTo>
                      <a:pt x="166846" y="9894"/>
                    </a:moveTo>
                    <a:cubicBezTo>
                      <a:pt x="37283" y="17810"/>
                      <a:pt x="4921" y="23521"/>
                      <a:pt x="4921" y="38469"/>
                    </a:cubicBezTo>
                    <a:cubicBezTo>
                      <a:pt x="4921" y="48743"/>
                      <a:pt x="3492" y="54888"/>
                      <a:pt x="1746" y="52124"/>
                    </a:cubicBezTo>
                    <a:cubicBezTo>
                      <a:pt x="0" y="49359"/>
                      <a:pt x="74559" y="50788"/>
                      <a:pt x="167432" y="55299"/>
                    </a:cubicBezTo>
                    <a:lnTo>
                      <a:pt x="336293" y="63500"/>
                    </a:lnTo>
                    <a:lnTo>
                      <a:pt x="32877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1" name="任意多边形: 形状 860"/>
              <p:cNvSpPr/>
              <p:nvPr/>
            </p:nvSpPr>
            <p:spPr>
              <a:xfrm>
                <a:off x="11175585" y="307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2" name="任意多边形: 形状 861"/>
              <p:cNvSpPr/>
              <p:nvPr/>
            </p:nvSpPr>
            <p:spPr>
              <a:xfrm>
                <a:off x="11242578" y="3065400"/>
                <a:ext cx="257346" cy="48216"/>
              </a:xfrm>
              <a:custGeom>
                <a:avLst/>
                <a:gdLst/>
                <a:ahLst/>
                <a:cxnLst/>
                <a:rect l="0" t="0" r="0" b="0"/>
                <a:pathLst>
                  <a:path w="257346" h="48216">
                    <a:moveTo>
                      <a:pt x="114300" y="7900"/>
                    </a:moveTo>
                    <a:cubicBezTo>
                      <a:pt x="177165" y="12245"/>
                      <a:pt x="208597" y="17537"/>
                      <a:pt x="184150" y="19661"/>
                    </a:cubicBezTo>
                    <a:lnTo>
                      <a:pt x="139700" y="23521"/>
                    </a:lnTo>
                    <a:lnTo>
                      <a:pt x="190500" y="33422"/>
                    </a:lnTo>
                    <a:cubicBezTo>
                      <a:pt x="218440" y="38867"/>
                      <a:pt x="245721" y="44743"/>
                      <a:pt x="251124" y="46479"/>
                    </a:cubicBezTo>
                    <a:cubicBezTo>
                      <a:pt x="256527" y="48215"/>
                      <a:pt x="257345" y="40245"/>
                      <a:pt x="252940" y="28768"/>
                    </a:cubicBezTo>
                    <a:cubicBezTo>
                      <a:pt x="246435" y="11815"/>
                      <a:pt x="221959" y="7159"/>
                      <a:pt x="122466" y="395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3" name="任意多边形: 形状 862"/>
              <p:cNvSpPr/>
              <p:nvPr/>
            </p:nvSpPr>
            <p:spPr>
              <a:xfrm>
                <a:off x="11620085" y="30732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4" name="任意多边形: 形状 863"/>
              <p:cNvSpPr/>
              <p:nvPr/>
            </p:nvSpPr>
            <p:spPr>
              <a:xfrm>
                <a:off x="5432328" y="3085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5" name="任意多边形: 形状 864"/>
              <p:cNvSpPr/>
              <p:nvPr/>
            </p:nvSpPr>
            <p:spPr>
              <a:xfrm>
                <a:off x="6971721" y="3084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6" name="任意多边形: 形状 865"/>
              <p:cNvSpPr/>
              <p:nvPr/>
            </p:nvSpPr>
            <p:spPr>
              <a:xfrm>
                <a:off x="12304905" y="3066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7" name="任意多边形: 形状 866"/>
              <p:cNvSpPr/>
              <p:nvPr/>
            </p:nvSpPr>
            <p:spPr>
              <a:xfrm>
                <a:off x="596485" y="3098699"/>
                <a:ext cx="218812" cy="5746"/>
              </a:xfrm>
              <a:custGeom>
                <a:avLst/>
                <a:gdLst/>
                <a:ahLst/>
                <a:cxnLst/>
                <a:rect l="0" t="0" r="0" b="0"/>
                <a:pathLst>
                  <a:path w="218812" h="5746">
                    <a:moveTo>
                      <a:pt x="111443" y="5745"/>
                    </a:moveTo>
                    <a:cubicBezTo>
                      <a:pt x="217945" y="5745"/>
                      <a:pt x="218811" y="5549"/>
                      <a:pt x="124143" y="2873"/>
                    </a:cubicBezTo>
                    <a:cubicBezTo>
                      <a:pt x="68263" y="1293"/>
                      <a:pt x="19686" y="0"/>
                      <a:pt x="16193" y="0"/>
                    </a:cubicBezTo>
                    <a:cubicBezTo>
                      <a:pt x="12700" y="0"/>
                      <a:pt x="6986" y="1293"/>
                      <a:pt x="3493" y="2873"/>
                    </a:cubicBezTo>
                    <a:cubicBezTo>
                      <a:pt x="0" y="4453"/>
                      <a:pt x="48578" y="5745"/>
                      <a:pt x="111443" y="57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8" name="任意多边形: 形状 867"/>
              <p:cNvSpPr/>
              <p:nvPr/>
            </p:nvSpPr>
            <p:spPr>
              <a:xfrm>
                <a:off x="574625" y="3091243"/>
                <a:ext cx="286510" cy="136691"/>
              </a:xfrm>
              <a:custGeom>
                <a:avLst/>
                <a:gdLst/>
                <a:ahLst/>
                <a:cxnLst/>
                <a:rect l="0" t="0" r="0" b="0"/>
                <a:pathLst>
                  <a:path w="286510" h="136691">
                    <a:moveTo>
                      <a:pt x="251836" y="13371"/>
                    </a:moveTo>
                    <a:cubicBezTo>
                      <a:pt x="246016" y="16624"/>
                      <a:pt x="188092" y="26061"/>
                      <a:pt x="123117" y="34342"/>
                    </a:cubicBezTo>
                    <a:cubicBezTo>
                      <a:pt x="9306" y="48848"/>
                      <a:pt x="4888" y="50607"/>
                      <a:pt x="2467" y="82403"/>
                    </a:cubicBezTo>
                    <a:cubicBezTo>
                      <a:pt x="0" y="114789"/>
                      <a:pt x="1939" y="115596"/>
                      <a:pt x="106104" y="125491"/>
                    </a:cubicBezTo>
                    <a:cubicBezTo>
                      <a:pt x="223991" y="136690"/>
                      <a:pt x="274614" y="120424"/>
                      <a:pt x="262540" y="75226"/>
                    </a:cubicBezTo>
                    <a:cubicBezTo>
                      <a:pt x="259114" y="62401"/>
                      <a:pt x="263309" y="41906"/>
                      <a:pt x="271863" y="29682"/>
                    </a:cubicBezTo>
                    <a:cubicBezTo>
                      <a:pt x="286509" y="8752"/>
                      <a:pt x="275763" y="0"/>
                      <a:pt x="251836" y="133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9" name="任意多边形: 形状 868"/>
              <p:cNvSpPr/>
              <p:nvPr/>
            </p:nvSpPr>
            <p:spPr>
              <a:xfrm>
                <a:off x="2467957" y="3098699"/>
                <a:ext cx="242019" cy="296969"/>
              </a:xfrm>
              <a:custGeom>
                <a:avLst/>
                <a:gdLst/>
                <a:ahLst/>
                <a:cxnLst/>
                <a:rect l="0" t="0" r="0" b="0"/>
                <a:pathLst>
                  <a:path w="242019" h="296969">
                    <a:moveTo>
                      <a:pt x="21026" y="25228"/>
                    </a:moveTo>
                    <a:cubicBezTo>
                      <a:pt x="2298" y="55217"/>
                      <a:pt x="0" y="147643"/>
                      <a:pt x="17711" y="158589"/>
                    </a:cubicBezTo>
                    <a:cubicBezTo>
                      <a:pt x="25629" y="163483"/>
                      <a:pt x="24900" y="174685"/>
                      <a:pt x="15707" y="189406"/>
                    </a:cubicBezTo>
                    <a:cubicBezTo>
                      <a:pt x="424" y="213878"/>
                      <a:pt x="11230" y="264350"/>
                      <a:pt x="27503" y="244504"/>
                    </a:cubicBezTo>
                    <a:cubicBezTo>
                      <a:pt x="32738" y="238119"/>
                      <a:pt x="41527" y="182993"/>
                      <a:pt x="47033" y="122001"/>
                    </a:cubicBezTo>
                    <a:cubicBezTo>
                      <a:pt x="56231" y="20123"/>
                      <a:pt x="59329" y="10913"/>
                      <a:pt x="85133" y="8729"/>
                    </a:cubicBezTo>
                    <a:cubicBezTo>
                      <a:pt x="112794" y="6386"/>
                      <a:pt x="113172" y="8572"/>
                      <a:pt x="110024" y="152400"/>
                    </a:cubicBezTo>
                    <a:cubicBezTo>
                      <a:pt x="107041" y="288708"/>
                      <a:pt x="108229" y="296968"/>
                      <a:pt x="127840" y="276225"/>
                    </a:cubicBezTo>
                    <a:cubicBezTo>
                      <a:pt x="139397" y="264001"/>
                      <a:pt x="165303" y="254000"/>
                      <a:pt x="185410" y="254000"/>
                    </a:cubicBezTo>
                    <a:cubicBezTo>
                      <a:pt x="212245" y="254000"/>
                      <a:pt x="221630" y="248089"/>
                      <a:pt x="220696" y="231775"/>
                    </a:cubicBezTo>
                    <a:cubicBezTo>
                      <a:pt x="219997" y="219551"/>
                      <a:pt x="224508" y="162401"/>
                      <a:pt x="230721" y="104775"/>
                    </a:cubicBezTo>
                    <a:lnTo>
                      <a:pt x="242018" y="0"/>
                    </a:lnTo>
                    <a:lnTo>
                      <a:pt x="139399" y="0"/>
                    </a:lnTo>
                    <a:cubicBezTo>
                      <a:pt x="50769" y="0"/>
                      <a:pt x="34633" y="3439"/>
                      <a:pt x="21026" y="252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0" name="任意多边形: 形状 869"/>
              <p:cNvSpPr/>
              <p:nvPr/>
            </p:nvSpPr>
            <p:spPr>
              <a:xfrm>
                <a:off x="2758978" y="3087511"/>
                <a:ext cx="31751" cy="314509"/>
              </a:xfrm>
              <a:custGeom>
                <a:avLst/>
                <a:gdLst/>
                <a:ahLst/>
                <a:cxnLst/>
                <a:rect l="0" t="0" r="0" b="0"/>
                <a:pathLst>
                  <a:path w="31751" h="314509">
                    <a:moveTo>
                      <a:pt x="0" y="150915"/>
                    </a:moveTo>
                    <a:cubicBezTo>
                      <a:pt x="0" y="260981"/>
                      <a:pt x="4409" y="305069"/>
                      <a:pt x="15875" y="309648"/>
                    </a:cubicBezTo>
                    <a:cubicBezTo>
                      <a:pt x="28045" y="314508"/>
                      <a:pt x="31750" y="280423"/>
                      <a:pt x="31750" y="163588"/>
                    </a:cubicBezTo>
                    <a:cubicBezTo>
                      <a:pt x="31750" y="53512"/>
                      <a:pt x="27341" y="9429"/>
                      <a:pt x="15875" y="4855"/>
                    </a:cubicBezTo>
                    <a:cubicBezTo>
                      <a:pt x="3705" y="0"/>
                      <a:pt x="0" y="34089"/>
                      <a:pt x="0" y="150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1" name="任意多边形: 形状 870"/>
              <p:cNvSpPr/>
              <p:nvPr/>
            </p:nvSpPr>
            <p:spPr>
              <a:xfrm>
                <a:off x="5227257" y="3085544"/>
                <a:ext cx="103472" cy="64535"/>
              </a:xfrm>
              <a:custGeom>
                <a:avLst/>
                <a:gdLst/>
                <a:ahLst/>
                <a:cxnLst/>
                <a:rect l="0" t="0" r="0" b="0"/>
                <a:pathLst>
                  <a:path w="103472" h="64535">
                    <a:moveTo>
                      <a:pt x="42393" y="15974"/>
                    </a:moveTo>
                    <a:cubicBezTo>
                      <a:pt x="0" y="32906"/>
                      <a:pt x="3900" y="43515"/>
                      <a:pt x="56824" y="55235"/>
                    </a:cubicBezTo>
                    <a:cubicBezTo>
                      <a:pt x="98819" y="64534"/>
                      <a:pt x="103471" y="62951"/>
                      <a:pt x="103471" y="39360"/>
                    </a:cubicBezTo>
                    <a:cubicBezTo>
                      <a:pt x="103471" y="8071"/>
                      <a:pt x="82390" y="0"/>
                      <a:pt x="42393" y="15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2" name="任意多边形: 形状 871"/>
              <p:cNvSpPr/>
              <p:nvPr/>
            </p:nvSpPr>
            <p:spPr>
              <a:xfrm>
                <a:off x="5826028" y="3088268"/>
                <a:ext cx="54904" cy="32574"/>
              </a:xfrm>
              <a:custGeom>
                <a:avLst/>
                <a:gdLst/>
                <a:ahLst/>
                <a:cxnLst/>
                <a:rect l="0" t="0" r="0" b="0"/>
                <a:pathLst>
                  <a:path w="54904" h="32574">
                    <a:moveTo>
                      <a:pt x="0" y="23132"/>
                    </a:moveTo>
                    <a:cubicBezTo>
                      <a:pt x="0" y="30117"/>
                      <a:pt x="1429" y="32573"/>
                      <a:pt x="3175" y="28589"/>
                    </a:cubicBezTo>
                    <a:cubicBezTo>
                      <a:pt x="4921" y="24606"/>
                      <a:pt x="17780" y="16435"/>
                      <a:pt x="31750" y="10432"/>
                    </a:cubicBezTo>
                    <a:cubicBezTo>
                      <a:pt x="54903" y="483"/>
                      <a:pt x="54622" y="0"/>
                      <a:pt x="28575" y="4975"/>
                    </a:cubicBezTo>
                    <a:cubicBezTo>
                      <a:pt x="12859" y="7976"/>
                      <a:pt x="0" y="16147"/>
                      <a:pt x="0" y="23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3" name="任意多边形: 形状 872"/>
              <p:cNvSpPr/>
              <p:nvPr/>
            </p:nvSpPr>
            <p:spPr>
              <a:xfrm>
                <a:off x="7198947" y="3092349"/>
                <a:ext cx="544094" cy="61023"/>
              </a:xfrm>
              <a:custGeom>
                <a:avLst/>
                <a:gdLst/>
                <a:ahLst/>
                <a:cxnLst/>
                <a:rect l="0" t="0" r="0" b="0"/>
                <a:pathLst>
                  <a:path w="544094" h="61023">
                    <a:moveTo>
                      <a:pt x="0" y="0"/>
                    </a:moveTo>
                    <a:lnTo>
                      <a:pt x="46" y="61022"/>
                    </a:lnTo>
                    <a:lnTo>
                      <a:pt x="172822" y="52736"/>
                    </a:lnTo>
                    <a:cubicBezTo>
                      <a:pt x="267848" y="48179"/>
                      <a:pt x="390414" y="44450"/>
                      <a:pt x="445189" y="44450"/>
                    </a:cubicBezTo>
                    <a:cubicBezTo>
                      <a:pt x="533990" y="44450"/>
                      <a:pt x="544093" y="42042"/>
                      <a:pt x="538433" y="22225"/>
                    </a:cubicBezTo>
                    <a:cubicBezTo>
                      <a:pt x="532648" y="1968"/>
                      <a:pt x="508532" y="0"/>
                      <a:pt x="266043"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4" name="任意多边形: 形状 873"/>
              <p:cNvSpPr/>
              <p:nvPr/>
            </p:nvSpPr>
            <p:spPr>
              <a:xfrm>
                <a:off x="7794528" y="3098699"/>
                <a:ext cx="241301" cy="38101"/>
              </a:xfrm>
              <a:custGeom>
                <a:avLst/>
                <a:gdLst/>
                <a:ahLst/>
                <a:cxnLst/>
                <a:rect l="0" t="0" r="0" b="0"/>
                <a:pathLst>
                  <a:path w="241301" h="38101">
                    <a:moveTo>
                      <a:pt x="0" y="19050"/>
                    </a:moveTo>
                    <a:cubicBezTo>
                      <a:pt x="0" y="34647"/>
                      <a:pt x="21872" y="38100"/>
                      <a:pt x="120650" y="38100"/>
                    </a:cubicBezTo>
                    <a:cubicBezTo>
                      <a:pt x="219428" y="38100"/>
                      <a:pt x="241300" y="34647"/>
                      <a:pt x="241300" y="19050"/>
                    </a:cubicBezTo>
                    <a:cubicBezTo>
                      <a:pt x="241300" y="3453"/>
                      <a:pt x="219428"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5" name="任意多边形: 形状 874"/>
              <p:cNvSpPr/>
              <p:nvPr/>
            </p:nvSpPr>
            <p:spPr>
              <a:xfrm>
                <a:off x="8372195" y="3098699"/>
                <a:ext cx="641534" cy="131319"/>
              </a:xfrm>
              <a:custGeom>
                <a:avLst/>
                <a:gdLst/>
                <a:ahLst/>
                <a:cxnLst/>
                <a:rect l="0" t="0" r="0" b="0"/>
                <a:pathLst>
                  <a:path w="641534" h="131319">
                    <a:moveTo>
                      <a:pt x="4468" y="56179"/>
                    </a:moveTo>
                    <a:lnTo>
                      <a:pt x="8936" y="112358"/>
                    </a:lnTo>
                    <a:lnTo>
                      <a:pt x="101554" y="121037"/>
                    </a:lnTo>
                    <a:cubicBezTo>
                      <a:pt x="211265" y="131318"/>
                      <a:pt x="298633" y="119582"/>
                      <a:pt x="298633" y="94563"/>
                    </a:cubicBezTo>
                    <a:cubicBezTo>
                      <a:pt x="298633" y="81320"/>
                      <a:pt x="263891" y="74636"/>
                      <a:pt x="155908" y="67105"/>
                    </a:cubicBezTo>
                    <a:cubicBezTo>
                      <a:pt x="45042" y="59372"/>
                      <a:pt x="13565" y="53159"/>
                      <a:pt x="14891" y="39271"/>
                    </a:cubicBezTo>
                    <a:cubicBezTo>
                      <a:pt x="16316" y="24352"/>
                      <a:pt x="49620" y="22736"/>
                      <a:pt x="216116" y="29512"/>
                    </a:cubicBezTo>
                    <a:cubicBezTo>
                      <a:pt x="427946" y="38132"/>
                      <a:pt x="641533" y="28737"/>
                      <a:pt x="641533" y="10798"/>
                    </a:cubicBezTo>
                    <a:cubicBezTo>
                      <a:pt x="641533" y="4859"/>
                      <a:pt x="497188" y="0"/>
                      <a:pt x="320767"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6" name="任意多边形: 形状 875"/>
              <p:cNvSpPr/>
              <p:nvPr/>
            </p:nvSpPr>
            <p:spPr>
              <a:xfrm>
                <a:off x="9775728" y="3098699"/>
                <a:ext cx="314388" cy="37592"/>
              </a:xfrm>
              <a:custGeom>
                <a:avLst/>
                <a:gdLst/>
                <a:ahLst/>
                <a:cxnLst/>
                <a:rect l="0" t="0" r="0" b="0"/>
                <a:pathLst>
                  <a:path w="314388" h="37592">
                    <a:moveTo>
                      <a:pt x="0" y="19441"/>
                    </a:moveTo>
                    <a:cubicBezTo>
                      <a:pt x="0" y="36351"/>
                      <a:pt x="19290" y="37591"/>
                      <a:pt x="148187" y="28966"/>
                    </a:cubicBezTo>
                    <a:cubicBezTo>
                      <a:pt x="229691" y="23512"/>
                      <a:pt x="301604" y="14764"/>
                      <a:pt x="307996" y="9525"/>
                    </a:cubicBezTo>
                    <a:cubicBezTo>
                      <a:pt x="314387" y="4286"/>
                      <a:pt x="247703" y="0"/>
                      <a:pt x="159808" y="0"/>
                    </a:cubicBezTo>
                    <a:cubicBezTo>
                      <a:pt x="24795" y="0"/>
                      <a:pt x="0" y="3016"/>
                      <a:pt x="0" y="194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7" name="任意多边形: 形状 876"/>
              <p:cNvSpPr/>
              <p:nvPr/>
            </p:nvSpPr>
            <p:spPr>
              <a:xfrm>
                <a:off x="10096438" y="3098699"/>
                <a:ext cx="174591" cy="63278"/>
              </a:xfrm>
              <a:custGeom>
                <a:avLst/>
                <a:gdLst/>
                <a:ahLst/>
                <a:cxnLst/>
                <a:rect l="0" t="0" r="0" b="0"/>
                <a:pathLst>
                  <a:path w="174591" h="63278">
                    <a:moveTo>
                      <a:pt x="10240" y="23998"/>
                    </a:moveTo>
                    <a:cubicBezTo>
                      <a:pt x="0" y="43132"/>
                      <a:pt x="1840" y="48245"/>
                      <a:pt x="19318" y="49225"/>
                    </a:cubicBezTo>
                    <a:cubicBezTo>
                      <a:pt x="31375" y="49900"/>
                      <a:pt x="71244" y="53389"/>
                      <a:pt x="107915" y="56977"/>
                    </a:cubicBezTo>
                    <a:cubicBezTo>
                      <a:pt x="172308" y="63277"/>
                      <a:pt x="174590" y="62413"/>
                      <a:pt x="174590" y="31750"/>
                    </a:cubicBezTo>
                    <a:cubicBezTo>
                      <a:pt x="174590" y="1432"/>
                      <a:pt x="171174" y="0"/>
                      <a:pt x="98836" y="0"/>
                    </a:cubicBezTo>
                    <a:cubicBezTo>
                      <a:pt x="37557" y="0"/>
                      <a:pt x="20630" y="4585"/>
                      <a:pt x="10240" y="239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8" name="任意多边形: 形状 877"/>
              <p:cNvSpPr/>
              <p:nvPr/>
            </p:nvSpPr>
            <p:spPr>
              <a:xfrm>
                <a:off x="10296428" y="3098699"/>
                <a:ext cx="177801" cy="50801"/>
              </a:xfrm>
              <a:custGeom>
                <a:avLst/>
                <a:gdLst/>
                <a:ahLst/>
                <a:cxnLst/>
                <a:rect l="0" t="0" r="0" b="0"/>
                <a:pathLst>
                  <a:path w="177801" h="50801">
                    <a:moveTo>
                      <a:pt x="0" y="25400"/>
                    </a:moveTo>
                    <a:cubicBezTo>
                      <a:pt x="0" y="48381"/>
                      <a:pt x="8467" y="50800"/>
                      <a:pt x="88900" y="50800"/>
                    </a:cubicBezTo>
                    <a:cubicBezTo>
                      <a:pt x="169333" y="50800"/>
                      <a:pt x="177800" y="48381"/>
                      <a:pt x="177800" y="25400"/>
                    </a:cubicBezTo>
                    <a:cubicBezTo>
                      <a:pt x="177800" y="2419"/>
                      <a:pt x="169333" y="0"/>
                      <a:pt x="88900" y="0"/>
                    </a:cubicBezTo>
                    <a:cubicBezTo>
                      <a:pt x="8467" y="0"/>
                      <a:pt x="0" y="2419"/>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9" name="任意多边形: 形状 878"/>
              <p:cNvSpPr/>
              <p:nvPr/>
            </p:nvSpPr>
            <p:spPr>
              <a:xfrm>
                <a:off x="4937028" y="3109169"/>
                <a:ext cx="31751" cy="37726"/>
              </a:xfrm>
              <a:custGeom>
                <a:avLst/>
                <a:gdLst/>
                <a:ahLst/>
                <a:cxnLst/>
                <a:rect l="0" t="0" r="0" b="0"/>
                <a:pathLst>
                  <a:path w="31751" h="37726">
                    <a:moveTo>
                      <a:pt x="15875" y="6162"/>
                    </a:moveTo>
                    <a:cubicBezTo>
                      <a:pt x="7144" y="12009"/>
                      <a:pt x="0" y="22507"/>
                      <a:pt x="0" y="29492"/>
                    </a:cubicBezTo>
                    <a:cubicBezTo>
                      <a:pt x="0" y="36855"/>
                      <a:pt x="6672" y="37725"/>
                      <a:pt x="15875" y="31562"/>
                    </a:cubicBezTo>
                    <a:cubicBezTo>
                      <a:pt x="24606" y="25716"/>
                      <a:pt x="31750" y="15217"/>
                      <a:pt x="31750" y="8232"/>
                    </a:cubicBezTo>
                    <a:cubicBezTo>
                      <a:pt x="31750" y="869"/>
                      <a:pt x="25078" y="0"/>
                      <a:pt x="15875" y="61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0" name="任意多边形: 形状 879"/>
              <p:cNvSpPr/>
              <p:nvPr/>
            </p:nvSpPr>
            <p:spPr>
              <a:xfrm>
                <a:off x="5019743" y="3100712"/>
                <a:ext cx="57183" cy="34352"/>
              </a:xfrm>
              <a:custGeom>
                <a:avLst/>
                <a:gdLst/>
                <a:ahLst/>
                <a:cxnLst/>
                <a:rect l="0" t="0" r="0" b="0"/>
                <a:pathLst>
                  <a:path w="57183" h="34352">
                    <a:moveTo>
                      <a:pt x="12903" y="16363"/>
                    </a:moveTo>
                    <a:cubicBezTo>
                      <a:pt x="6120" y="26452"/>
                      <a:pt x="405" y="34351"/>
                      <a:pt x="203" y="33917"/>
                    </a:cubicBezTo>
                    <a:cubicBezTo>
                      <a:pt x="0" y="33483"/>
                      <a:pt x="14123" y="27208"/>
                      <a:pt x="31585" y="19973"/>
                    </a:cubicBezTo>
                    <a:cubicBezTo>
                      <a:pt x="53080" y="11068"/>
                      <a:pt x="57182" y="5398"/>
                      <a:pt x="44285" y="2420"/>
                    </a:cubicBezTo>
                    <a:cubicBezTo>
                      <a:pt x="33807" y="0"/>
                      <a:pt x="19685" y="6275"/>
                      <a:pt x="12903" y="16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1" name="任意多边形: 形状 880"/>
              <p:cNvSpPr/>
              <p:nvPr/>
            </p:nvSpPr>
            <p:spPr>
              <a:xfrm>
                <a:off x="5127528" y="31113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2" name="任意多边形: 形状 881"/>
              <p:cNvSpPr/>
              <p:nvPr/>
            </p:nvSpPr>
            <p:spPr>
              <a:xfrm>
                <a:off x="6468235" y="3107219"/>
                <a:ext cx="195994" cy="51108"/>
              </a:xfrm>
              <a:custGeom>
                <a:avLst/>
                <a:gdLst/>
                <a:ahLst/>
                <a:cxnLst/>
                <a:rect l="0" t="0" r="0" b="0"/>
                <a:pathLst>
                  <a:path w="195994" h="51108">
                    <a:moveTo>
                      <a:pt x="2971" y="14550"/>
                    </a:moveTo>
                    <a:cubicBezTo>
                      <a:pt x="2959" y="23746"/>
                      <a:pt x="2093" y="30099"/>
                      <a:pt x="1046" y="28668"/>
                    </a:cubicBezTo>
                    <a:cubicBezTo>
                      <a:pt x="0" y="27238"/>
                      <a:pt x="43434" y="32240"/>
                      <a:pt x="97568" y="39784"/>
                    </a:cubicBezTo>
                    <a:cubicBezTo>
                      <a:pt x="178804" y="51107"/>
                      <a:pt x="195993" y="50486"/>
                      <a:pt x="195993" y="36233"/>
                    </a:cubicBezTo>
                    <a:cubicBezTo>
                      <a:pt x="195993" y="24117"/>
                      <a:pt x="167200" y="15811"/>
                      <a:pt x="99493" y="8397"/>
                    </a:cubicBezTo>
                    <a:cubicBezTo>
                      <a:pt x="22812" y="0"/>
                      <a:pt x="2989" y="1264"/>
                      <a:pt x="2971" y="14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3" name="任意多边形: 形状 882"/>
              <p:cNvSpPr/>
              <p:nvPr/>
            </p:nvSpPr>
            <p:spPr>
              <a:xfrm>
                <a:off x="10486928" y="3102117"/>
                <a:ext cx="341069" cy="47383"/>
              </a:xfrm>
              <a:custGeom>
                <a:avLst/>
                <a:gdLst/>
                <a:ahLst/>
                <a:cxnLst/>
                <a:rect l="0" t="0" r="0" b="0"/>
                <a:pathLst>
                  <a:path w="341069" h="47383">
                    <a:moveTo>
                      <a:pt x="0" y="28332"/>
                    </a:moveTo>
                    <a:cubicBezTo>
                      <a:pt x="0" y="44322"/>
                      <a:pt x="27473" y="47382"/>
                      <a:pt x="171052" y="47382"/>
                    </a:cubicBezTo>
                    <a:cubicBezTo>
                      <a:pt x="317879" y="47382"/>
                      <a:pt x="341068" y="44684"/>
                      <a:pt x="334793" y="28332"/>
                    </a:cubicBezTo>
                    <a:cubicBezTo>
                      <a:pt x="323921" y="0"/>
                      <a:pt x="0" y="0"/>
                      <a:pt x="0" y="283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4" name="任意多边形: 形状 883"/>
              <p:cNvSpPr/>
              <p:nvPr/>
            </p:nvSpPr>
            <p:spPr>
              <a:xfrm>
                <a:off x="10855228" y="3106656"/>
                <a:ext cx="304801" cy="53890"/>
              </a:xfrm>
              <a:custGeom>
                <a:avLst/>
                <a:gdLst/>
                <a:ahLst/>
                <a:cxnLst/>
                <a:rect l="0" t="0" r="0" b="0"/>
                <a:pathLst>
                  <a:path w="304801" h="53890">
                    <a:moveTo>
                      <a:pt x="0" y="21912"/>
                    </a:moveTo>
                    <a:cubicBezTo>
                      <a:pt x="0" y="34703"/>
                      <a:pt x="25090" y="39540"/>
                      <a:pt x="98425" y="40886"/>
                    </a:cubicBezTo>
                    <a:cubicBezTo>
                      <a:pt x="152559" y="41879"/>
                      <a:pt x="221138" y="45584"/>
                      <a:pt x="250825" y="49118"/>
                    </a:cubicBezTo>
                    <a:cubicBezTo>
                      <a:pt x="290901" y="53889"/>
                      <a:pt x="304800" y="51118"/>
                      <a:pt x="304800" y="38357"/>
                    </a:cubicBezTo>
                    <a:cubicBezTo>
                      <a:pt x="304800" y="26122"/>
                      <a:pt x="276808" y="18805"/>
                      <a:pt x="207634" y="12957"/>
                    </a:cubicBezTo>
                    <a:cubicBezTo>
                      <a:pt x="54350" y="0"/>
                      <a:pt x="0" y="2344"/>
                      <a:pt x="0" y="21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5" name="任意多边形: 形状 884"/>
              <p:cNvSpPr/>
              <p:nvPr/>
            </p:nvSpPr>
            <p:spPr>
              <a:xfrm>
                <a:off x="12064585" y="31113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6" name="任意多边形: 形状 885"/>
              <p:cNvSpPr/>
              <p:nvPr/>
            </p:nvSpPr>
            <p:spPr>
              <a:xfrm>
                <a:off x="951261" y="3120366"/>
                <a:ext cx="36068" cy="29134"/>
              </a:xfrm>
              <a:custGeom>
                <a:avLst/>
                <a:gdLst/>
                <a:ahLst/>
                <a:cxnLst/>
                <a:rect l="0" t="0" r="0" b="0"/>
                <a:pathLst>
                  <a:path w="36068" h="29134">
                    <a:moveTo>
                      <a:pt x="4317" y="16433"/>
                    </a:moveTo>
                    <a:cubicBezTo>
                      <a:pt x="0" y="23418"/>
                      <a:pt x="5378" y="29133"/>
                      <a:pt x="16268"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7" name="任意多边形: 形状 886"/>
              <p:cNvSpPr/>
              <p:nvPr/>
            </p:nvSpPr>
            <p:spPr>
              <a:xfrm>
                <a:off x="2709133" y="3124099"/>
                <a:ext cx="43496" cy="266113"/>
              </a:xfrm>
              <a:custGeom>
                <a:avLst/>
                <a:gdLst/>
                <a:ahLst/>
                <a:cxnLst/>
                <a:rect l="0" t="0" r="0" b="0"/>
                <a:pathLst>
                  <a:path w="43496" h="266113">
                    <a:moveTo>
                      <a:pt x="9387" y="127027"/>
                    </a:moveTo>
                    <a:cubicBezTo>
                      <a:pt x="0" y="242322"/>
                      <a:pt x="1098" y="254638"/>
                      <a:pt x="21270" y="260377"/>
                    </a:cubicBezTo>
                    <a:cubicBezTo>
                      <a:pt x="41427" y="266112"/>
                      <a:pt x="43495" y="254292"/>
                      <a:pt x="43495" y="133350"/>
                    </a:cubicBezTo>
                    <a:cubicBezTo>
                      <a:pt x="43495" y="59030"/>
                      <a:pt x="38235" y="0"/>
                      <a:pt x="31612" y="0"/>
                    </a:cubicBezTo>
                    <a:cubicBezTo>
                      <a:pt x="25077" y="0"/>
                      <a:pt x="15075" y="57162"/>
                      <a:pt x="9387" y="1270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8" name="任意多边形: 形状 887"/>
              <p:cNvSpPr/>
              <p:nvPr/>
            </p:nvSpPr>
            <p:spPr>
              <a:xfrm>
                <a:off x="6246641" y="3124099"/>
                <a:ext cx="185875" cy="53314"/>
              </a:xfrm>
              <a:custGeom>
                <a:avLst/>
                <a:gdLst/>
                <a:ahLst/>
                <a:cxnLst/>
                <a:rect l="0" t="0" r="0" b="0"/>
                <a:pathLst>
                  <a:path w="185875" h="53314">
                    <a:moveTo>
                      <a:pt x="5897" y="20868"/>
                    </a:moveTo>
                    <a:cubicBezTo>
                      <a:pt x="1493" y="32345"/>
                      <a:pt x="0" y="43846"/>
                      <a:pt x="2579" y="46425"/>
                    </a:cubicBezTo>
                    <a:cubicBezTo>
                      <a:pt x="9467" y="53313"/>
                      <a:pt x="165859" y="20691"/>
                      <a:pt x="179483" y="9525"/>
                    </a:cubicBezTo>
                    <a:cubicBezTo>
                      <a:pt x="185874" y="4286"/>
                      <a:pt x="151234" y="0"/>
                      <a:pt x="102504" y="0"/>
                    </a:cubicBezTo>
                    <a:cubicBezTo>
                      <a:pt x="32035" y="0"/>
                      <a:pt x="12266" y="4270"/>
                      <a:pt x="5897" y="20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9" name="任意多边形: 形状 888"/>
              <p:cNvSpPr/>
              <p:nvPr/>
            </p:nvSpPr>
            <p:spPr>
              <a:xfrm>
                <a:off x="6702328" y="3124099"/>
                <a:ext cx="241301" cy="25401"/>
              </a:xfrm>
              <a:custGeom>
                <a:avLst/>
                <a:gdLst/>
                <a:ahLst/>
                <a:cxnLst/>
                <a:rect l="0" t="0" r="0" b="0"/>
                <a:pathLst>
                  <a:path w="241301" h="25401">
                    <a:moveTo>
                      <a:pt x="0" y="12700"/>
                    </a:moveTo>
                    <a:cubicBezTo>
                      <a:pt x="0" y="20276"/>
                      <a:pt x="48683" y="25400"/>
                      <a:pt x="120650" y="25400"/>
                    </a:cubicBezTo>
                    <a:cubicBezTo>
                      <a:pt x="192617" y="25400"/>
                      <a:pt x="241300" y="20276"/>
                      <a:pt x="241300" y="12700"/>
                    </a:cubicBezTo>
                    <a:cubicBezTo>
                      <a:pt x="241300" y="5124"/>
                      <a:pt x="192617" y="0"/>
                      <a:pt x="120650" y="0"/>
                    </a:cubicBezTo>
                    <a:cubicBezTo>
                      <a:pt x="48683" y="0"/>
                      <a:pt x="0" y="5124"/>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0" name="任意多边形: 形状 889"/>
              <p:cNvSpPr/>
              <p:nvPr/>
            </p:nvSpPr>
            <p:spPr>
              <a:xfrm>
                <a:off x="6983150" y="3120201"/>
                <a:ext cx="163679" cy="29299"/>
              </a:xfrm>
              <a:custGeom>
                <a:avLst/>
                <a:gdLst/>
                <a:ahLst/>
                <a:cxnLst/>
                <a:rect l="0" t="0" r="0" b="0"/>
                <a:pathLst>
                  <a:path w="163679" h="29299">
                    <a:moveTo>
                      <a:pt x="4928" y="16598"/>
                    </a:moveTo>
                    <a:cubicBezTo>
                      <a:pt x="0" y="24572"/>
                      <a:pt x="28079" y="29298"/>
                      <a:pt x="80378" y="29298"/>
                    </a:cubicBezTo>
                    <a:cubicBezTo>
                      <a:pt x="127445" y="29298"/>
                      <a:pt x="163678" y="23774"/>
                      <a:pt x="163678" y="16598"/>
                    </a:cubicBezTo>
                    <a:cubicBezTo>
                      <a:pt x="163678" y="0"/>
                      <a:pt x="15186" y="0"/>
                      <a:pt x="4928" y="16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1" name="任意多边形: 形状 890"/>
              <p:cNvSpPr/>
              <p:nvPr/>
            </p:nvSpPr>
            <p:spPr>
              <a:xfrm>
                <a:off x="8073928" y="3124099"/>
                <a:ext cx="279401" cy="25401"/>
              </a:xfrm>
              <a:custGeom>
                <a:avLst/>
                <a:gdLst/>
                <a:ahLst/>
                <a:cxnLst/>
                <a:rect l="0" t="0" r="0" b="0"/>
                <a:pathLst>
                  <a:path w="279401" h="25401">
                    <a:moveTo>
                      <a:pt x="0" y="12700"/>
                    </a:moveTo>
                    <a:cubicBezTo>
                      <a:pt x="0" y="20397"/>
                      <a:pt x="55033" y="25400"/>
                      <a:pt x="139700" y="25400"/>
                    </a:cubicBezTo>
                    <a:cubicBezTo>
                      <a:pt x="224367" y="25400"/>
                      <a:pt x="279400" y="20397"/>
                      <a:pt x="279400" y="12700"/>
                    </a:cubicBezTo>
                    <a:cubicBezTo>
                      <a:pt x="279400" y="5003"/>
                      <a:pt x="224367" y="0"/>
                      <a:pt x="139700" y="0"/>
                    </a:cubicBezTo>
                    <a:cubicBezTo>
                      <a:pt x="55033" y="0"/>
                      <a:pt x="0" y="5003"/>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2" name="任意多边形: 形状 891"/>
              <p:cNvSpPr/>
              <p:nvPr/>
            </p:nvSpPr>
            <p:spPr>
              <a:xfrm>
                <a:off x="11198128" y="3111377"/>
                <a:ext cx="279401" cy="63436"/>
              </a:xfrm>
              <a:custGeom>
                <a:avLst/>
                <a:gdLst/>
                <a:ahLst/>
                <a:cxnLst/>
                <a:rect l="0" t="0" r="0" b="0"/>
                <a:pathLst>
                  <a:path w="279401" h="63436">
                    <a:moveTo>
                      <a:pt x="0" y="31772"/>
                    </a:moveTo>
                    <a:cubicBezTo>
                      <a:pt x="0" y="47357"/>
                      <a:pt x="21757" y="50822"/>
                      <a:pt x="119611" y="50822"/>
                    </a:cubicBezTo>
                    <a:cubicBezTo>
                      <a:pt x="185397" y="50822"/>
                      <a:pt x="248262" y="54291"/>
                      <a:pt x="259311" y="58531"/>
                    </a:cubicBezTo>
                    <a:cubicBezTo>
                      <a:pt x="272092" y="63435"/>
                      <a:pt x="279400" y="59354"/>
                      <a:pt x="279400" y="47312"/>
                    </a:cubicBezTo>
                    <a:cubicBezTo>
                      <a:pt x="279400" y="14846"/>
                      <a:pt x="215805" y="0"/>
                      <a:pt x="104775" y="6545"/>
                    </a:cubicBezTo>
                    <a:cubicBezTo>
                      <a:pt x="22854" y="11375"/>
                      <a:pt x="0" y="16877"/>
                      <a:pt x="0" y="31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3" name="任意多边形: 形状 892"/>
              <p:cNvSpPr/>
              <p:nvPr/>
            </p:nvSpPr>
            <p:spPr>
              <a:xfrm>
                <a:off x="853775" y="3123772"/>
                <a:ext cx="72727" cy="68035"/>
              </a:xfrm>
              <a:custGeom>
                <a:avLst/>
                <a:gdLst/>
                <a:ahLst/>
                <a:cxnLst/>
                <a:rect l="0" t="0" r="0" b="0"/>
                <a:pathLst>
                  <a:path w="72727" h="68035">
                    <a:moveTo>
                      <a:pt x="10935" y="32626"/>
                    </a:moveTo>
                    <a:cubicBezTo>
                      <a:pt x="0" y="61124"/>
                      <a:pt x="13064" y="68034"/>
                      <a:pt x="45281" y="50792"/>
                    </a:cubicBezTo>
                    <a:cubicBezTo>
                      <a:pt x="72591" y="36176"/>
                      <a:pt x="72726" y="35144"/>
                      <a:pt x="49544" y="18207"/>
                    </a:cubicBezTo>
                    <a:cubicBezTo>
                      <a:pt x="24621" y="0"/>
                      <a:pt x="23260" y="508"/>
                      <a:pt x="10935" y="326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4" name="任意多边形: 形状 893"/>
              <p:cNvSpPr/>
              <p:nvPr/>
            </p:nvSpPr>
            <p:spPr>
              <a:xfrm>
                <a:off x="4848922" y="3129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5" name="任意多边形: 形状 894"/>
              <p:cNvSpPr/>
              <p:nvPr/>
            </p:nvSpPr>
            <p:spPr>
              <a:xfrm>
                <a:off x="5508528" y="3135135"/>
                <a:ext cx="127001" cy="52465"/>
              </a:xfrm>
              <a:custGeom>
                <a:avLst/>
                <a:gdLst/>
                <a:ahLst/>
                <a:cxnLst/>
                <a:rect l="0" t="0" r="0" b="0"/>
                <a:pathLst>
                  <a:path w="127001" h="52465">
                    <a:moveTo>
                      <a:pt x="8101" y="20730"/>
                    </a:moveTo>
                    <a:cubicBezTo>
                      <a:pt x="3646" y="32341"/>
                      <a:pt x="0" y="44232"/>
                      <a:pt x="0" y="47153"/>
                    </a:cubicBezTo>
                    <a:cubicBezTo>
                      <a:pt x="0" y="50074"/>
                      <a:pt x="28575" y="52464"/>
                      <a:pt x="63500" y="52464"/>
                    </a:cubicBezTo>
                    <a:cubicBezTo>
                      <a:pt x="111478" y="52464"/>
                      <a:pt x="127000" y="47807"/>
                      <a:pt x="127000" y="33414"/>
                    </a:cubicBezTo>
                    <a:cubicBezTo>
                      <a:pt x="127000" y="16016"/>
                      <a:pt x="90498" y="2701"/>
                      <a:pt x="36676" y="467"/>
                    </a:cubicBezTo>
                    <a:cubicBezTo>
                      <a:pt x="25416" y="0"/>
                      <a:pt x="12557" y="9118"/>
                      <a:pt x="8101" y="207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6" name="任意多边形: 形状 895"/>
              <p:cNvSpPr/>
              <p:nvPr/>
            </p:nvSpPr>
            <p:spPr>
              <a:xfrm>
                <a:off x="5663041" y="3128557"/>
                <a:ext cx="150288" cy="46343"/>
              </a:xfrm>
              <a:custGeom>
                <a:avLst/>
                <a:gdLst/>
                <a:ahLst/>
                <a:cxnLst/>
                <a:rect l="0" t="0" r="0" b="0"/>
                <a:pathLst>
                  <a:path w="150288" h="46343">
                    <a:moveTo>
                      <a:pt x="5994" y="27292"/>
                    </a:moveTo>
                    <a:cubicBezTo>
                      <a:pt x="0" y="42914"/>
                      <a:pt x="12324" y="46342"/>
                      <a:pt x="74485" y="46342"/>
                    </a:cubicBezTo>
                    <a:cubicBezTo>
                      <a:pt x="133398" y="46342"/>
                      <a:pt x="150287" y="42097"/>
                      <a:pt x="150287" y="27292"/>
                    </a:cubicBezTo>
                    <a:cubicBezTo>
                      <a:pt x="150287" y="0"/>
                      <a:pt x="16467" y="0"/>
                      <a:pt x="5994" y="27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7" name="任意多边形: 形状 896"/>
              <p:cNvSpPr/>
              <p:nvPr/>
            </p:nvSpPr>
            <p:spPr>
              <a:xfrm>
                <a:off x="5864128" y="31367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8" name="任意多边形: 形状 897"/>
              <p:cNvSpPr/>
              <p:nvPr/>
            </p:nvSpPr>
            <p:spPr>
              <a:xfrm>
                <a:off x="6055183" y="3139044"/>
                <a:ext cx="150154" cy="35856"/>
              </a:xfrm>
              <a:custGeom>
                <a:avLst/>
                <a:gdLst/>
                <a:ahLst/>
                <a:cxnLst/>
                <a:rect l="0" t="0" r="0" b="0"/>
                <a:pathLst>
                  <a:path w="150154" h="35856">
                    <a:moveTo>
                      <a:pt x="21006" y="5827"/>
                    </a:moveTo>
                    <a:cubicBezTo>
                      <a:pt x="0" y="26833"/>
                      <a:pt x="16191" y="35855"/>
                      <a:pt x="74895" y="35855"/>
                    </a:cubicBezTo>
                    <a:cubicBezTo>
                      <a:pt x="109408" y="35855"/>
                      <a:pt x="141178" y="30140"/>
                      <a:pt x="145495" y="23155"/>
                    </a:cubicBezTo>
                    <a:cubicBezTo>
                      <a:pt x="150153" y="15618"/>
                      <a:pt x="135390" y="10455"/>
                      <a:pt x="109183" y="10455"/>
                    </a:cubicBezTo>
                    <a:cubicBezTo>
                      <a:pt x="84895" y="10455"/>
                      <a:pt x="57113" y="7420"/>
                      <a:pt x="47445" y="3710"/>
                    </a:cubicBezTo>
                    <a:cubicBezTo>
                      <a:pt x="37778" y="0"/>
                      <a:pt x="25881" y="953"/>
                      <a:pt x="21006"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9" name="任意多边形: 形状 898"/>
              <p:cNvSpPr/>
              <p:nvPr/>
            </p:nvSpPr>
            <p:spPr>
              <a:xfrm>
                <a:off x="11515628" y="3136799"/>
                <a:ext cx="241301" cy="53610"/>
              </a:xfrm>
              <a:custGeom>
                <a:avLst/>
                <a:gdLst/>
                <a:ahLst/>
                <a:cxnLst/>
                <a:rect l="0" t="0" r="0" b="0"/>
                <a:pathLst>
                  <a:path w="241301" h="53610">
                    <a:moveTo>
                      <a:pt x="0" y="19050"/>
                    </a:moveTo>
                    <a:cubicBezTo>
                      <a:pt x="0" y="33370"/>
                      <a:pt x="15325" y="38100"/>
                      <a:pt x="61727" y="38100"/>
                    </a:cubicBezTo>
                    <a:cubicBezTo>
                      <a:pt x="95678" y="38100"/>
                      <a:pt x="149970" y="41734"/>
                      <a:pt x="182377" y="46176"/>
                    </a:cubicBezTo>
                    <a:cubicBezTo>
                      <a:pt x="236604" y="53609"/>
                      <a:pt x="241300" y="52091"/>
                      <a:pt x="241300" y="27126"/>
                    </a:cubicBezTo>
                    <a:cubicBezTo>
                      <a:pt x="241300" y="1328"/>
                      <a:pt x="235393"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0" name="任意多边形: 形状 899"/>
              <p:cNvSpPr/>
              <p:nvPr/>
            </p:nvSpPr>
            <p:spPr>
              <a:xfrm>
                <a:off x="11795028" y="3134903"/>
                <a:ext cx="406401" cy="65944"/>
              </a:xfrm>
              <a:custGeom>
                <a:avLst/>
                <a:gdLst/>
                <a:ahLst/>
                <a:cxnLst/>
                <a:rect l="0" t="0" r="0" b="0"/>
                <a:pathLst>
                  <a:path w="406401" h="65944">
                    <a:moveTo>
                      <a:pt x="0" y="18312"/>
                    </a:moveTo>
                    <a:cubicBezTo>
                      <a:pt x="0" y="33081"/>
                      <a:pt x="25817" y="37129"/>
                      <a:pt x="130175" y="38723"/>
                    </a:cubicBezTo>
                    <a:cubicBezTo>
                      <a:pt x="201771" y="39817"/>
                      <a:pt x="293212" y="46818"/>
                      <a:pt x="333375" y="54280"/>
                    </a:cubicBezTo>
                    <a:cubicBezTo>
                      <a:pt x="396147" y="65943"/>
                      <a:pt x="406400" y="65143"/>
                      <a:pt x="406400" y="48582"/>
                    </a:cubicBezTo>
                    <a:cubicBezTo>
                      <a:pt x="406400" y="18971"/>
                      <a:pt x="292460" y="1505"/>
                      <a:pt x="92075" y="399"/>
                    </a:cubicBezTo>
                    <a:cubicBezTo>
                      <a:pt x="19858" y="0"/>
                      <a:pt x="0" y="3864"/>
                      <a:pt x="0" y="183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1" name="任意多边形: 形状 900"/>
              <p:cNvSpPr/>
              <p:nvPr/>
            </p:nvSpPr>
            <p:spPr>
              <a:xfrm>
                <a:off x="322460" y="3147596"/>
                <a:ext cx="1261769" cy="736306"/>
              </a:xfrm>
              <a:custGeom>
                <a:avLst/>
                <a:gdLst/>
                <a:ahLst/>
                <a:cxnLst/>
                <a:rect l="0" t="0" r="0" b="0"/>
                <a:pathLst>
                  <a:path w="1261769" h="736306">
                    <a:moveTo>
                      <a:pt x="799890" y="53761"/>
                    </a:moveTo>
                    <a:cubicBezTo>
                      <a:pt x="802463" y="92761"/>
                      <a:pt x="800927" y="128311"/>
                      <a:pt x="796477" y="132761"/>
                    </a:cubicBezTo>
                    <a:cubicBezTo>
                      <a:pt x="792026" y="137211"/>
                      <a:pt x="770595" y="127637"/>
                      <a:pt x="748852" y="111485"/>
                    </a:cubicBezTo>
                    <a:cubicBezTo>
                      <a:pt x="706269" y="79853"/>
                      <a:pt x="646048" y="52703"/>
                      <a:pt x="618467" y="52703"/>
                    </a:cubicBezTo>
                    <a:cubicBezTo>
                      <a:pt x="609062" y="52703"/>
                      <a:pt x="599939" y="43706"/>
                      <a:pt x="598193" y="32711"/>
                    </a:cubicBezTo>
                    <a:cubicBezTo>
                      <a:pt x="595775" y="17484"/>
                      <a:pt x="592377" y="18997"/>
                      <a:pt x="583938" y="39061"/>
                    </a:cubicBezTo>
                    <a:cubicBezTo>
                      <a:pt x="575140" y="59978"/>
                      <a:pt x="564678" y="64135"/>
                      <a:pt x="533138" y="59248"/>
                    </a:cubicBezTo>
                    <a:cubicBezTo>
                      <a:pt x="483378" y="51536"/>
                      <a:pt x="513821" y="74398"/>
                      <a:pt x="566443" y="84258"/>
                    </a:cubicBezTo>
                    <a:cubicBezTo>
                      <a:pt x="607859" y="92019"/>
                      <a:pt x="610227" y="104249"/>
                      <a:pt x="576267" y="134982"/>
                    </a:cubicBezTo>
                    <a:cubicBezTo>
                      <a:pt x="549921" y="158825"/>
                      <a:pt x="552683" y="179703"/>
                      <a:pt x="582184" y="179703"/>
                    </a:cubicBezTo>
                    <a:cubicBezTo>
                      <a:pt x="593260" y="179703"/>
                      <a:pt x="598767" y="167034"/>
                      <a:pt x="597310" y="144908"/>
                    </a:cubicBezTo>
                    <a:cubicBezTo>
                      <a:pt x="595398" y="115875"/>
                      <a:pt x="599874" y="110439"/>
                      <a:pt x="624335" y="112084"/>
                    </a:cubicBezTo>
                    <a:cubicBezTo>
                      <a:pt x="674442" y="115453"/>
                      <a:pt x="688702" y="125799"/>
                      <a:pt x="681451" y="153526"/>
                    </a:cubicBezTo>
                    <a:cubicBezTo>
                      <a:pt x="676953" y="170725"/>
                      <a:pt x="664224" y="179703"/>
                      <a:pt x="644337" y="179703"/>
                    </a:cubicBezTo>
                    <a:cubicBezTo>
                      <a:pt x="627268" y="179703"/>
                      <a:pt x="614068" y="187243"/>
                      <a:pt x="614068" y="196992"/>
                    </a:cubicBezTo>
                    <a:cubicBezTo>
                      <a:pt x="614068" y="228083"/>
                      <a:pt x="672213" y="204898"/>
                      <a:pt x="696238" y="164227"/>
                    </a:cubicBezTo>
                    <a:cubicBezTo>
                      <a:pt x="713980" y="134191"/>
                      <a:pt x="721400" y="129603"/>
                      <a:pt x="729326" y="143766"/>
                    </a:cubicBezTo>
                    <a:cubicBezTo>
                      <a:pt x="741479" y="165481"/>
                      <a:pt x="709866" y="204221"/>
                      <a:pt x="668093" y="218802"/>
                    </a:cubicBezTo>
                    <a:cubicBezTo>
                      <a:pt x="590741" y="245804"/>
                      <a:pt x="588668" y="245800"/>
                      <a:pt x="588668" y="218659"/>
                    </a:cubicBezTo>
                    <a:cubicBezTo>
                      <a:pt x="588668" y="199619"/>
                      <a:pt x="580523" y="192403"/>
                      <a:pt x="559035" y="192403"/>
                    </a:cubicBezTo>
                    <a:cubicBezTo>
                      <a:pt x="514735" y="192403"/>
                      <a:pt x="509091" y="178585"/>
                      <a:pt x="539966" y="145720"/>
                    </a:cubicBezTo>
                    <a:cubicBezTo>
                      <a:pt x="559886" y="124516"/>
                      <a:pt x="562568" y="116203"/>
                      <a:pt x="549487" y="116203"/>
                    </a:cubicBezTo>
                    <a:cubicBezTo>
                      <a:pt x="539472" y="116203"/>
                      <a:pt x="524140" y="127633"/>
                      <a:pt x="515415" y="141603"/>
                    </a:cubicBezTo>
                    <a:cubicBezTo>
                      <a:pt x="501512" y="163866"/>
                      <a:pt x="485799" y="167003"/>
                      <a:pt x="388186" y="167003"/>
                    </a:cubicBezTo>
                    <a:cubicBezTo>
                      <a:pt x="258283" y="167003"/>
                      <a:pt x="219868" y="184063"/>
                      <a:pt x="230033" y="237239"/>
                    </a:cubicBezTo>
                    <a:cubicBezTo>
                      <a:pt x="235827" y="267545"/>
                      <a:pt x="240205" y="269630"/>
                      <a:pt x="282904" y="262416"/>
                    </a:cubicBezTo>
                    <a:cubicBezTo>
                      <a:pt x="308508" y="258090"/>
                      <a:pt x="343489" y="258778"/>
                      <a:pt x="360638" y="263945"/>
                    </a:cubicBezTo>
                    <a:cubicBezTo>
                      <a:pt x="381901" y="270351"/>
                      <a:pt x="361523" y="274390"/>
                      <a:pt x="296568" y="276643"/>
                    </a:cubicBezTo>
                    <a:cubicBezTo>
                      <a:pt x="244181" y="278461"/>
                      <a:pt x="192112" y="274927"/>
                      <a:pt x="180859" y="268790"/>
                    </a:cubicBezTo>
                    <a:cubicBezTo>
                      <a:pt x="169607" y="262653"/>
                      <a:pt x="146747" y="256326"/>
                      <a:pt x="130059" y="254729"/>
                    </a:cubicBezTo>
                    <a:cubicBezTo>
                      <a:pt x="103444" y="252183"/>
                      <a:pt x="100004" y="256755"/>
                      <a:pt x="102049" y="291965"/>
                    </a:cubicBezTo>
                    <a:cubicBezTo>
                      <a:pt x="103555" y="317877"/>
                      <a:pt x="98453" y="332103"/>
                      <a:pt x="87656" y="332103"/>
                    </a:cubicBezTo>
                    <a:cubicBezTo>
                      <a:pt x="78457" y="332103"/>
                      <a:pt x="63823" y="342104"/>
                      <a:pt x="55137" y="354328"/>
                    </a:cubicBezTo>
                    <a:cubicBezTo>
                      <a:pt x="40096" y="375495"/>
                      <a:pt x="39378" y="375495"/>
                      <a:pt x="40072" y="354328"/>
                    </a:cubicBezTo>
                    <a:cubicBezTo>
                      <a:pt x="40473" y="342104"/>
                      <a:pt x="32626" y="332103"/>
                      <a:pt x="22635" y="332103"/>
                    </a:cubicBezTo>
                    <a:cubicBezTo>
                      <a:pt x="1020" y="332103"/>
                      <a:pt x="0" y="344099"/>
                      <a:pt x="17666" y="390562"/>
                    </a:cubicBezTo>
                    <a:cubicBezTo>
                      <a:pt x="26285" y="413232"/>
                      <a:pt x="26669" y="437309"/>
                      <a:pt x="18772" y="459960"/>
                    </a:cubicBezTo>
                    <a:cubicBezTo>
                      <a:pt x="7585" y="492051"/>
                      <a:pt x="9448" y="495051"/>
                      <a:pt x="43675" y="500074"/>
                    </a:cubicBezTo>
                    <a:cubicBezTo>
                      <a:pt x="85880" y="506269"/>
                      <a:pt x="89204" y="496637"/>
                      <a:pt x="60157" y="452306"/>
                    </a:cubicBezTo>
                    <a:cubicBezTo>
                      <a:pt x="40872" y="422874"/>
                      <a:pt x="41069" y="421003"/>
                      <a:pt x="63452" y="421003"/>
                    </a:cubicBezTo>
                    <a:cubicBezTo>
                      <a:pt x="76546" y="421003"/>
                      <a:pt x="94396" y="409573"/>
                      <a:pt x="103121" y="395603"/>
                    </a:cubicBezTo>
                    <a:cubicBezTo>
                      <a:pt x="112523" y="380547"/>
                      <a:pt x="113767" y="370203"/>
                      <a:pt x="106176" y="370203"/>
                    </a:cubicBezTo>
                    <a:cubicBezTo>
                      <a:pt x="94327" y="370203"/>
                      <a:pt x="89100" y="353078"/>
                      <a:pt x="96543" y="338648"/>
                    </a:cubicBezTo>
                    <a:cubicBezTo>
                      <a:pt x="98289" y="335262"/>
                      <a:pt x="110781" y="340541"/>
                      <a:pt x="124301" y="350380"/>
                    </a:cubicBezTo>
                    <a:cubicBezTo>
                      <a:pt x="144890" y="365361"/>
                      <a:pt x="146207" y="371493"/>
                      <a:pt x="132406" y="388123"/>
                    </a:cubicBezTo>
                    <a:cubicBezTo>
                      <a:pt x="123342" y="399044"/>
                      <a:pt x="119335" y="416861"/>
                      <a:pt x="123500" y="427717"/>
                    </a:cubicBezTo>
                    <a:cubicBezTo>
                      <a:pt x="129668" y="443790"/>
                      <a:pt x="137114" y="440872"/>
                      <a:pt x="163606" y="412004"/>
                    </a:cubicBezTo>
                    <a:cubicBezTo>
                      <a:pt x="181498" y="392506"/>
                      <a:pt x="190592" y="380990"/>
                      <a:pt x="183815" y="386414"/>
                    </a:cubicBezTo>
                    <a:cubicBezTo>
                      <a:pt x="166200" y="400510"/>
                      <a:pt x="151432" y="345159"/>
                      <a:pt x="168306" y="328285"/>
                    </a:cubicBezTo>
                    <a:cubicBezTo>
                      <a:pt x="178455" y="318136"/>
                      <a:pt x="182268" y="318485"/>
                      <a:pt x="182268" y="329563"/>
                    </a:cubicBezTo>
                    <a:cubicBezTo>
                      <a:pt x="182268" y="337945"/>
                      <a:pt x="190840" y="344803"/>
                      <a:pt x="201318" y="344803"/>
                    </a:cubicBezTo>
                    <a:cubicBezTo>
                      <a:pt x="213259" y="344803"/>
                      <a:pt x="218149" y="336510"/>
                      <a:pt x="214422" y="322578"/>
                    </a:cubicBezTo>
                    <a:cubicBezTo>
                      <a:pt x="210196" y="306783"/>
                      <a:pt x="215593" y="309166"/>
                      <a:pt x="233075" y="330813"/>
                    </a:cubicBezTo>
                    <a:cubicBezTo>
                      <a:pt x="253587" y="356211"/>
                      <a:pt x="260905" y="358591"/>
                      <a:pt x="277121" y="345132"/>
                    </a:cubicBezTo>
                    <a:cubicBezTo>
                      <a:pt x="287817" y="336256"/>
                      <a:pt x="296568" y="333693"/>
                      <a:pt x="296568" y="339438"/>
                    </a:cubicBezTo>
                    <a:cubicBezTo>
                      <a:pt x="296568" y="345183"/>
                      <a:pt x="302904" y="343547"/>
                      <a:pt x="310649" y="335802"/>
                    </a:cubicBezTo>
                    <a:cubicBezTo>
                      <a:pt x="320957" y="325494"/>
                      <a:pt x="343076" y="328033"/>
                      <a:pt x="393199" y="345278"/>
                    </a:cubicBezTo>
                    <a:cubicBezTo>
                      <a:pt x="446812" y="363724"/>
                      <a:pt x="461668" y="365172"/>
                      <a:pt x="461668" y="351950"/>
                    </a:cubicBezTo>
                    <a:cubicBezTo>
                      <a:pt x="461668" y="342664"/>
                      <a:pt x="449663" y="331926"/>
                      <a:pt x="434990" y="328089"/>
                    </a:cubicBezTo>
                    <a:cubicBezTo>
                      <a:pt x="409358" y="321386"/>
                      <a:pt x="411588" y="294003"/>
                      <a:pt x="437767" y="294003"/>
                    </a:cubicBezTo>
                    <a:cubicBezTo>
                      <a:pt x="444752" y="294003"/>
                      <a:pt x="447337" y="299068"/>
                      <a:pt x="443510" y="305259"/>
                    </a:cubicBezTo>
                    <a:cubicBezTo>
                      <a:pt x="439684" y="311450"/>
                      <a:pt x="447919" y="319487"/>
                      <a:pt x="461811" y="323120"/>
                    </a:cubicBezTo>
                    <a:cubicBezTo>
                      <a:pt x="475702" y="326753"/>
                      <a:pt x="484123" y="331689"/>
                      <a:pt x="480524" y="334089"/>
                    </a:cubicBezTo>
                    <a:cubicBezTo>
                      <a:pt x="476924" y="336489"/>
                      <a:pt x="471658" y="349493"/>
                      <a:pt x="468822" y="362987"/>
                    </a:cubicBezTo>
                    <a:cubicBezTo>
                      <a:pt x="463810" y="386829"/>
                      <a:pt x="462113" y="386896"/>
                      <a:pt x="408691" y="365337"/>
                    </a:cubicBezTo>
                    <a:cubicBezTo>
                      <a:pt x="338082" y="336843"/>
                      <a:pt x="334668" y="337119"/>
                      <a:pt x="334668" y="371320"/>
                    </a:cubicBezTo>
                    <a:cubicBezTo>
                      <a:pt x="334668" y="387068"/>
                      <a:pt x="325913" y="409627"/>
                      <a:pt x="315212" y="421451"/>
                    </a:cubicBezTo>
                    <a:cubicBezTo>
                      <a:pt x="297281" y="441265"/>
                      <a:pt x="299958" y="443513"/>
                      <a:pt x="349383" y="450143"/>
                    </a:cubicBezTo>
                    <a:cubicBezTo>
                      <a:pt x="393629" y="456077"/>
                      <a:pt x="404253" y="453357"/>
                      <a:pt x="410114" y="434594"/>
                    </a:cubicBezTo>
                    <a:cubicBezTo>
                      <a:pt x="424163" y="389619"/>
                      <a:pt x="499768" y="411898"/>
                      <a:pt x="499768" y="461012"/>
                    </a:cubicBezTo>
                    <a:cubicBezTo>
                      <a:pt x="499768" y="473238"/>
                      <a:pt x="506912" y="486382"/>
                      <a:pt x="515643" y="490222"/>
                    </a:cubicBezTo>
                    <a:cubicBezTo>
                      <a:pt x="528343" y="495807"/>
                      <a:pt x="528343" y="501139"/>
                      <a:pt x="515643" y="516884"/>
                    </a:cubicBezTo>
                    <a:cubicBezTo>
                      <a:pt x="489829" y="548887"/>
                      <a:pt x="484545" y="569058"/>
                      <a:pt x="505811" y="554415"/>
                    </a:cubicBezTo>
                    <a:cubicBezTo>
                      <a:pt x="531141" y="536973"/>
                      <a:pt x="552708" y="570447"/>
                      <a:pt x="542593" y="611503"/>
                    </a:cubicBezTo>
                    <a:cubicBezTo>
                      <a:pt x="531656" y="655891"/>
                      <a:pt x="536134" y="723233"/>
                      <a:pt x="550618" y="732184"/>
                    </a:cubicBezTo>
                    <a:cubicBezTo>
                      <a:pt x="557287" y="736305"/>
                      <a:pt x="575705" y="732741"/>
                      <a:pt x="591547" y="724262"/>
                    </a:cubicBezTo>
                    <a:lnTo>
                      <a:pt x="620350" y="708847"/>
                    </a:lnTo>
                    <a:lnTo>
                      <a:pt x="584989" y="697060"/>
                    </a:lnTo>
                    <a:cubicBezTo>
                      <a:pt x="557191" y="687794"/>
                      <a:pt x="550091" y="678063"/>
                      <a:pt x="551794" y="651563"/>
                    </a:cubicBezTo>
                    <a:cubicBezTo>
                      <a:pt x="553959" y="617863"/>
                      <a:pt x="573983" y="583978"/>
                      <a:pt x="601943" y="566698"/>
                    </a:cubicBezTo>
                    <a:cubicBezTo>
                      <a:pt x="613263" y="559702"/>
                      <a:pt x="613266" y="566188"/>
                      <a:pt x="601955" y="594039"/>
                    </a:cubicBezTo>
                    <a:cubicBezTo>
                      <a:pt x="593800" y="614122"/>
                      <a:pt x="593101" y="621980"/>
                      <a:pt x="600403" y="611503"/>
                    </a:cubicBezTo>
                    <a:cubicBezTo>
                      <a:pt x="611876" y="595040"/>
                      <a:pt x="614568" y="594954"/>
                      <a:pt x="620224" y="610868"/>
                    </a:cubicBezTo>
                    <a:cubicBezTo>
                      <a:pt x="625314" y="625191"/>
                      <a:pt x="630155" y="625896"/>
                      <a:pt x="642008" y="614043"/>
                    </a:cubicBezTo>
                    <a:cubicBezTo>
                      <a:pt x="666010" y="590041"/>
                      <a:pt x="687036" y="596175"/>
                      <a:pt x="687710" y="627378"/>
                    </a:cubicBezTo>
                    <a:cubicBezTo>
                      <a:pt x="688313" y="655308"/>
                      <a:pt x="691603" y="655953"/>
                      <a:pt x="833398" y="655951"/>
                    </a:cubicBezTo>
                    <a:cubicBezTo>
                      <a:pt x="964469" y="655950"/>
                      <a:pt x="980069" y="653498"/>
                      <a:pt x="995053" y="630551"/>
                    </a:cubicBezTo>
                    <a:cubicBezTo>
                      <a:pt x="1010600" y="606742"/>
                      <a:pt x="1009488" y="605813"/>
                      <a:pt x="977290" y="615705"/>
                    </a:cubicBezTo>
                    <a:cubicBezTo>
                      <a:pt x="951425" y="623651"/>
                      <a:pt x="934482" y="620187"/>
                      <a:pt x="908681" y="601677"/>
                    </a:cubicBezTo>
                    <a:cubicBezTo>
                      <a:pt x="885149" y="584796"/>
                      <a:pt x="866463" y="580266"/>
                      <a:pt x="849018" y="587211"/>
                    </a:cubicBezTo>
                    <a:cubicBezTo>
                      <a:pt x="825282" y="596660"/>
                      <a:pt x="825897" y="598298"/>
                      <a:pt x="858400" y="612207"/>
                    </a:cubicBezTo>
                    <a:cubicBezTo>
                      <a:pt x="877530" y="620393"/>
                      <a:pt x="890052" y="632156"/>
                      <a:pt x="886226" y="638347"/>
                    </a:cubicBezTo>
                    <a:cubicBezTo>
                      <a:pt x="876432" y="654193"/>
                      <a:pt x="757011" y="652425"/>
                      <a:pt x="747037" y="636286"/>
                    </a:cubicBezTo>
                    <a:cubicBezTo>
                      <a:pt x="741411" y="627183"/>
                      <a:pt x="733137" y="627675"/>
                      <a:pt x="720887" y="637841"/>
                    </a:cubicBezTo>
                    <a:cubicBezTo>
                      <a:pt x="706761" y="649565"/>
                      <a:pt x="702968" y="648510"/>
                      <a:pt x="702968" y="632858"/>
                    </a:cubicBezTo>
                    <a:cubicBezTo>
                      <a:pt x="702968" y="602207"/>
                      <a:pt x="727550" y="594126"/>
                      <a:pt x="752393" y="616609"/>
                    </a:cubicBezTo>
                    <a:cubicBezTo>
                      <a:pt x="773484" y="635695"/>
                      <a:pt x="818668" y="646770"/>
                      <a:pt x="800232" y="628334"/>
                    </a:cubicBezTo>
                    <a:cubicBezTo>
                      <a:pt x="795519" y="623621"/>
                      <a:pt x="804568" y="606514"/>
                      <a:pt x="820341" y="590318"/>
                    </a:cubicBezTo>
                    <a:cubicBezTo>
                      <a:pt x="841136" y="568964"/>
                      <a:pt x="858617" y="562593"/>
                      <a:pt x="883943" y="567137"/>
                    </a:cubicBezTo>
                    <a:cubicBezTo>
                      <a:pt x="903152" y="570583"/>
                      <a:pt x="918868" y="579118"/>
                      <a:pt x="918868" y="586103"/>
                    </a:cubicBezTo>
                    <a:cubicBezTo>
                      <a:pt x="918868" y="593088"/>
                      <a:pt x="933720" y="598803"/>
                      <a:pt x="951872" y="598803"/>
                    </a:cubicBezTo>
                    <a:lnTo>
                      <a:pt x="984877" y="598803"/>
                    </a:lnTo>
                    <a:lnTo>
                      <a:pt x="958222" y="553627"/>
                    </a:lnTo>
                    <a:cubicBezTo>
                      <a:pt x="943563" y="528780"/>
                      <a:pt x="931568" y="505466"/>
                      <a:pt x="931568" y="501818"/>
                    </a:cubicBezTo>
                    <a:cubicBezTo>
                      <a:pt x="931568" y="489439"/>
                      <a:pt x="1001312" y="499946"/>
                      <a:pt x="1020468" y="515211"/>
                    </a:cubicBezTo>
                    <a:cubicBezTo>
                      <a:pt x="1056025" y="543546"/>
                      <a:pt x="1115530" y="564653"/>
                      <a:pt x="1172868" y="569268"/>
                    </a:cubicBezTo>
                    <a:cubicBezTo>
                      <a:pt x="1204300" y="571798"/>
                      <a:pt x="1222874" y="570622"/>
                      <a:pt x="1214143" y="566655"/>
                    </a:cubicBezTo>
                    <a:cubicBezTo>
                      <a:pt x="1205412" y="562687"/>
                      <a:pt x="1198268" y="551505"/>
                      <a:pt x="1198268" y="541806"/>
                    </a:cubicBezTo>
                    <a:cubicBezTo>
                      <a:pt x="1198268" y="531190"/>
                      <a:pt x="1181844" y="522595"/>
                      <a:pt x="1157006" y="520212"/>
                    </a:cubicBezTo>
                    <a:cubicBezTo>
                      <a:pt x="1127135" y="517346"/>
                      <a:pt x="1114709" y="509241"/>
                      <a:pt x="1111997" y="490853"/>
                    </a:cubicBezTo>
                    <a:cubicBezTo>
                      <a:pt x="1108520" y="467286"/>
                      <a:pt x="1098534" y="465453"/>
                      <a:pt x="973647" y="465453"/>
                    </a:cubicBezTo>
                    <a:lnTo>
                      <a:pt x="839044" y="465453"/>
                    </a:lnTo>
                    <a:lnTo>
                      <a:pt x="832565" y="500378"/>
                    </a:lnTo>
                    <a:cubicBezTo>
                      <a:pt x="826497" y="533089"/>
                      <a:pt x="804568" y="550497"/>
                      <a:pt x="804568" y="522603"/>
                    </a:cubicBezTo>
                    <a:cubicBezTo>
                      <a:pt x="804568" y="498585"/>
                      <a:pt x="783226" y="509945"/>
                      <a:pt x="768779" y="541653"/>
                    </a:cubicBezTo>
                    <a:cubicBezTo>
                      <a:pt x="760822" y="559116"/>
                      <a:pt x="748475" y="573403"/>
                      <a:pt x="741340" y="573403"/>
                    </a:cubicBezTo>
                    <a:cubicBezTo>
                      <a:pt x="726393" y="573403"/>
                      <a:pt x="712331" y="509789"/>
                      <a:pt x="723092" y="490853"/>
                    </a:cubicBezTo>
                    <a:cubicBezTo>
                      <a:pt x="727062" y="483868"/>
                      <a:pt x="729364" y="485574"/>
                      <a:pt x="728208" y="494645"/>
                    </a:cubicBezTo>
                    <a:cubicBezTo>
                      <a:pt x="726567" y="507520"/>
                      <a:pt x="722110" y="507820"/>
                      <a:pt x="707880" y="496010"/>
                    </a:cubicBezTo>
                    <a:cubicBezTo>
                      <a:pt x="686067" y="477907"/>
                      <a:pt x="687725" y="476477"/>
                      <a:pt x="647530" y="548041"/>
                    </a:cubicBezTo>
                    <a:cubicBezTo>
                      <a:pt x="629888" y="579453"/>
                      <a:pt x="617999" y="599027"/>
                      <a:pt x="621111" y="591540"/>
                    </a:cubicBezTo>
                    <a:cubicBezTo>
                      <a:pt x="624222" y="584053"/>
                      <a:pt x="633311" y="546906"/>
                      <a:pt x="641308" y="508990"/>
                    </a:cubicBezTo>
                    <a:cubicBezTo>
                      <a:pt x="656893" y="435097"/>
                      <a:pt x="663819" y="430023"/>
                      <a:pt x="701975" y="464554"/>
                    </a:cubicBezTo>
                    <a:cubicBezTo>
                      <a:pt x="725619" y="485952"/>
                      <a:pt x="727269" y="485368"/>
                      <a:pt x="746107" y="448938"/>
                    </a:cubicBezTo>
                    <a:cubicBezTo>
                      <a:pt x="765399" y="411632"/>
                      <a:pt x="765110" y="410818"/>
                      <a:pt x="725810" y="391784"/>
                    </a:cubicBezTo>
                    <a:cubicBezTo>
                      <a:pt x="685995" y="372501"/>
                      <a:pt x="662254" y="375718"/>
                      <a:pt x="600513" y="408761"/>
                    </a:cubicBezTo>
                    <a:cubicBezTo>
                      <a:pt x="579224" y="420154"/>
                      <a:pt x="575968" y="417584"/>
                      <a:pt x="575968" y="389386"/>
                    </a:cubicBezTo>
                    <a:cubicBezTo>
                      <a:pt x="575968" y="355478"/>
                      <a:pt x="604826" y="337381"/>
                      <a:pt x="675220" y="327144"/>
                    </a:cubicBezTo>
                    <a:cubicBezTo>
                      <a:pt x="697567" y="323895"/>
                      <a:pt x="692301" y="328146"/>
                      <a:pt x="659939" y="339482"/>
                    </a:cubicBezTo>
                    <a:cubicBezTo>
                      <a:pt x="606826" y="358086"/>
                      <a:pt x="593610" y="366678"/>
                      <a:pt x="603264" y="376332"/>
                    </a:cubicBezTo>
                    <a:cubicBezTo>
                      <a:pt x="606635" y="379703"/>
                      <a:pt x="627362" y="375679"/>
                      <a:pt x="649325" y="367389"/>
                    </a:cubicBezTo>
                    <a:cubicBezTo>
                      <a:pt x="688394" y="352642"/>
                      <a:pt x="739219" y="364299"/>
                      <a:pt x="787249" y="399024"/>
                    </a:cubicBezTo>
                    <a:cubicBezTo>
                      <a:pt x="809917" y="415411"/>
                      <a:pt x="831862" y="338739"/>
                      <a:pt x="816255" y="297688"/>
                    </a:cubicBezTo>
                    <a:cubicBezTo>
                      <a:pt x="809257" y="279282"/>
                      <a:pt x="806443" y="256636"/>
                      <a:pt x="810001" y="247363"/>
                    </a:cubicBezTo>
                    <a:cubicBezTo>
                      <a:pt x="820219" y="220736"/>
                      <a:pt x="799708" y="227733"/>
                      <a:pt x="781343" y="257140"/>
                    </a:cubicBezTo>
                    <a:cubicBezTo>
                      <a:pt x="758753" y="293313"/>
                      <a:pt x="749170" y="279890"/>
                      <a:pt x="768031" y="238494"/>
                    </a:cubicBezTo>
                    <a:cubicBezTo>
                      <a:pt x="776399" y="220129"/>
                      <a:pt x="791615" y="205103"/>
                      <a:pt x="801844" y="205103"/>
                    </a:cubicBezTo>
                    <a:cubicBezTo>
                      <a:pt x="815587" y="205103"/>
                      <a:pt x="818523" y="195502"/>
                      <a:pt x="813089" y="168332"/>
                    </a:cubicBezTo>
                    <a:cubicBezTo>
                      <a:pt x="807017" y="137976"/>
                      <a:pt x="810580" y="130293"/>
                      <a:pt x="833507" y="124298"/>
                    </a:cubicBezTo>
                    <a:cubicBezTo>
                      <a:pt x="879577" y="112250"/>
                      <a:pt x="882853" y="133611"/>
                      <a:pt x="844057" y="193094"/>
                    </a:cubicBezTo>
                    <a:lnTo>
                      <a:pt x="807234" y="249553"/>
                    </a:lnTo>
                    <a:lnTo>
                      <a:pt x="859215" y="329345"/>
                    </a:lnTo>
                    <a:lnTo>
                      <a:pt x="805998" y="410099"/>
                    </a:lnTo>
                    <a:cubicBezTo>
                      <a:pt x="765153" y="472079"/>
                      <a:pt x="759899" y="485225"/>
                      <a:pt x="783400" y="466646"/>
                    </a:cubicBezTo>
                    <a:cubicBezTo>
                      <a:pt x="800240" y="453332"/>
                      <a:pt x="823016" y="445891"/>
                      <a:pt x="834014" y="450111"/>
                    </a:cubicBezTo>
                    <a:cubicBezTo>
                      <a:pt x="849722" y="456139"/>
                      <a:pt x="855826" y="445671"/>
                      <a:pt x="862481" y="401294"/>
                    </a:cubicBezTo>
                    <a:cubicBezTo>
                      <a:pt x="871501" y="341145"/>
                      <a:pt x="886604" y="328568"/>
                      <a:pt x="899818" y="370203"/>
                    </a:cubicBezTo>
                    <a:cubicBezTo>
                      <a:pt x="904252" y="384173"/>
                      <a:pt x="916767" y="395603"/>
                      <a:pt x="927629" y="395603"/>
                    </a:cubicBezTo>
                    <a:cubicBezTo>
                      <a:pt x="943190" y="395603"/>
                      <a:pt x="944224" y="391803"/>
                      <a:pt x="932506" y="377684"/>
                    </a:cubicBezTo>
                    <a:cubicBezTo>
                      <a:pt x="922340" y="365434"/>
                      <a:pt x="921848" y="357160"/>
                      <a:pt x="930951" y="351534"/>
                    </a:cubicBezTo>
                    <a:cubicBezTo>
                      <a:pt x="938276" y="347008"/>
                      <a:pt x="944268" y="348971"/>
                      <a:pt x="944268" y="355898"/>
                    </a:cubicBezTo>
                    <a:cubicBezTo>
                      <a:pt x="944268" y="362824"/>
                      <a:pt x="956273" y="372302"/>
                      <a:pt x="970946" y="376959"/>
                    </a:cubicBezTo>
                    <a:cubicBezTo>
                      <a:pt x="1012899" y="390274"/>
                      <a:pt x="981248" y="408223"/>
                      <a:pt x="921642" y="404919"/>
                    </a:cubicBezTo>
                    <a:cubicBezTo>
                      <a:pt x="877143" y="402453"/>
                      <a:pt x="869185" y="405471"/>
                      <a:pt x="874443" y="422819"/>
                    </a:cubicBezTo>
                    <a:cubicBezTo>
                      <a:pt x="883729" y="453456"/>
                      <a:pt x="908594" y="459103"/>
                      <a:pt x="1034207" y="459103"/>
                    </a:cubicBezTo>
                    <a:cubicBezTo>
                      <a:pt x="1129810" y="459103"/>
                      <a:pt x="1147468" y="462288"/>
                      <a:pt x="1147468" y="479530"/>
                    </a:cubicBezTo>
                    <a:cubicBezTo>
                      <a:pt x="1147468" y="494544"/>
                      <a:pt x="1155262" y="498000"/>
                      <a:pt x="1176883" y="492574"/>
                    </a:cubicBezTo>
                    <a:cubicBezTo>
                      <a:pt x="1193902" y="488302"/>
                      <a:pt x="1217987" y="493378"/>
                      <a:pt x="1234033" y="504617"/>
                    </a:cubicBezTo>
                    <a:cubicBezTo>
                      <a:pt x="1260195" y="522942"/>
                      <a:pt x="1261768" y="522346"/>
                      <a:pt x="1261768" y="494125"/>
                    </a:cubicBezTo>
                    <a:cubicBezTo>
                      <a:pt x="1261768" y="471767"/>
                      <a:pt x="1251109" y="460351"/>
                      <a:pt x="1219591" y="448954"/>
                    </a:cubicBezTo>
                    <a:cubicBezTo>
                      <a:pt x="1196394" y="440566"/>
                      <a:pt x="1165661" y="433703"/>
                      <a:pt x="1151296" y="433703"/>
                    </a:cubicBezTo>
                    <a:cubicBezTo>
                      <a:pt x="1112275" y="433703"/>
                      <a:pt x="1094641" y="403898"/>
                      <a:pt x="1101226" y="349073"/>
                    </a:cubicBezTo>
                    <a:lnTo>
                      <a:pt x="1107077" y="300353"/>
                    </a:lnTo>
                    <a:lnTo>
                      <a:pt x="1114573" y="343745"/>
                    </a:lnTo>
                    <a:cubicBezTo>
                      <a:pt x="1125831" y="408918"/>
                      <a:pt x="1139182" y="380403"/>
                      <a:pt x="1129048" y="312828"/>
                    </a:cubicBezTo>
                    <a:cubicBezTo>
                      <a:pt x="1120360" y="254892"/>
                      <a:pt x="1119848" y="254372"/>
                      <a:pt x="1080079" y="263107"/>
                    </a:cubicBezTo>
                    <a:cubicBezTo>
                      <a:pt x="1057975" y="267962"/>
                      <a:pt x="1026770" y="280531"/>
                      <a:pt x="1010733" y="291039"/>
                    </a:cubicBezTo>
                    <a:cubicBezTo>
                      <a:pt x="966956" y="319722"/>
                      <a:pt x="961628" y="299982"/>
                      <a:pt x="1003161" y="262985"/>
                    </a:cubicBezTo>
                    <a:cubicBezTo>
                      <a:pt x="1027371" y="241418"/>
                      <a:pt x="1049065" y="232704"/>
                      <a:pt x="1068093" y="236900"/>
                    </a:cubicBezTo>
                    <a:cubicBezTo>
                      <a:pt x="1094014" y="242618"/>
                      <a:pt x="1096668" y="238485"/>
                      <a:pt x="1096668" y="192403"/>
                    </a:cubicBezTo>
                    <a:cubicBezTo>
                      <a:pt x="1096668" y="141768"/>
                      <a:pt x="1096506" y="141603"/>
                      <a:pt x="1046842" y="141603"/>
                    </a:cubicBezTo>
                    <a:cubicBezTo>
                      <a:pt x="985285" y="141603"/>
                      <a:pt x="933057" y="182192"/>
                      <a:pt x="899846" y="255840"/>
                    </a:cubicBezTo>
                    <a:cubicBezTo>
                      <a:pt x="880559" y="298611"/>
                      <a:pt x="874130" y="304384"/>
                      <a:pt x="864650" y="287444"/>
                    </a:cubicBezTo>
                    <a:cubicBezTo>
                      <a:pt x="850993" y="263040"/>
                      <a:pt x="897467" y="144415"/>
                      <a:pt x="930007" y="120622"/>
                    </a:cubicBezTo>
                    <a:cubicBezTo>
                      <a:pt x="948014" y="107455"/>
                      <a:pt x="945826" y="103903"/>
                      <a:pt x="912503" y="92218"/>
                    </a:cubicBezTo>
                    <a:cubicBezTo>
                      <a:pt x="891556" y="84873"/>
                      <a:pt x="860131" y="77264"/>
                      <a:pt x="842668" y="75308"/>
                    </a:cubicBezTo>
                    <a:cubicBezTo>
                      <a:pt x="817359" y="72474"/>
                      <a:pt x="809325" y="62736"/>
                      <a:pt x="803065" y="27303"/>
                    </a:cubicBezTo>
                    <a:cubicBezTo>
                      <a:pt x="798241" y="0"/>
                      <a:pt x="797016" y="10206"/>
                      <a:pt x="799890" y="537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2" name="任意多边形: 形状 901"/>
              <p:cNvSpPr/>
              <p:nvPr/>
            </p:nvSpPr>
            <p:spPr>
              <a:xfrm>
                <a:off x="1161265" y="3133828"/>
                <a:ext cx="27900" cy="69774"/>
              </a:xfrm>
              <a:custGeom>
                <a:avLst/>
                <a:gdLst/>
                <a:ahLst/>
                <a:cxnLst/>
                <a:rect l="0" t="0" r="0" b="0"/>
                <a:pathLst>
                  <a:path w="27900" h="69774">
                    <a:moveTo>
                      <a:pt x="3237" y="34722"/>
                    </a:moveTo>
                    <a:cubicBezTo>
                      <a:pt x="0" y="65307"/>
                      <a:pt x="2405" y="69773"/>
                      <a:pt x="15432" y="57366"/>
                    </a:cubicBezTo>
                    <a:cubicBezTo>
                      <a:pt x="26656" y="46676"/>
                      <a:pt x="27899" y="34928"/>
                      <a:pt x="19464" y="19266"/>
                    </a:cubicBezTo>
                    <a:cubicBezTo>
                      <a:pt x="9089" y="0"/>
                      <a:pt x="6668" y="2306"/>
                      <a:pt x="3237" y="347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3" name="任意多边形: 形状 902"/>
              <p:cNvSpPr/>
              <p:nvPr/>
            </p:nvSpPr>
            <p:spPr>
              <a:xfrm>
                <a:off x="1213164" y="3147194"/>
                <a:ext cx="91665" cy="78506"/>
              </a:xfrm>
              <a:custGeom>
                <a:avLst/>
                <a:gdLst/>
                <a:ahLst/>
                <a:cxnLst/>
                <a:rect l="0" t="0" r="0" b="0"/>
                <a:pathLst>
                  <a:path w="91665" h="78506">
                    <a:moveTo>
                      <a:pt x="8941" y="5480"/>
                    </a:moveTo>
                    <a:cubicBezTo>
                      <a:pt x="5353" y="7226"/>
                      <a:pt x="1829" y="24371"/>
                      <a:pt x="1109" y="43580"/>
                    </a:cubicBezTo>
                    <a:cubicBezTo>
                      <a:pt x="0" y="73195"/>
                      <a:pt x="4902" y="78505"/>
                      <a:pt x="33347" y="78505"/>
                    </a:cubicBezTo>
                    <a:cubicBezTo>
                      <a:pt x="57670" y="78505"/>
                      <a:pt x="70298" y="69549"/>
                      <a:pt x="79278" y="45928"/>
                    </a:cubicBezTo>
                    <a:cubicBezTo>
                      <a:pt x="86090" y="28011"/>
                      <a:pt x="91664" y="10866"/>
                      <a:pt x="91664" y="7828"/>
                    </a:cubicBezTo>
                    <a:cubicBezTo>
                      <a:pt x="91664" y="2029"/>
                      <a:pt x="20199" y="0"/>
                      <a:pt x="8941" y="54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4" name="任意多边形: 形状 903"/>
              <p:cNvSpPr/>
              <p:nvPr/>
            </p:nvSpPr>
            <p:spPr>
              <a:xfrm>
                <a:off x="1990628" y="3143149"/>
                <a:ext cx="255534" cy="95251"/>
              </a:xfrm>
              <a:custGeom>
                <a:avLst/>
                <a:gdLst/>
                <a:ahLst/>
                <a:cxnLst/>
                <a:rect l="0" t="0" r="0" b="0"/>
                <a:pathLst>
                  <a:path w="255534" h="95251">
                    <a:moveTo>
                      <a:pt x="117475" y="9985"/>
                    </a:moveTo>
                    <a:lnTo>
                      <a:pt x="0" y="19970"/>
                    </a:lnTo>
                    <a:lnTo>
                      <a:pt x="0" y="95250"/>
                    </a:lnTo>
                    <a:lnTo>
                      <a:pt x="255533" y="95250"/>
                    </a:lnTo>
                    <a:lnTo>
                      <a:pt x="2349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5" name="任意多边形: 形状 904"/>
              <p:cNvSpPr/>
              <p:nvPr/>
            </p:nvSpPr>
            <p:spPr>
              <a:xfrm>
                <a:off x="2800769" y="3149499"/>
                <a:ext cx="258368" cy="279401"/>
              </a:xfrm>
              <a:custGeom>
                <a:avLst/>
                <a:gdLst/>
                <a:ahLst/>
                <a:cxnLst/>
                <a:rect l="0" t="0" r="0" b="0"/>
                <a:pathLst>
                  <a:path w="258368" h="279401">
                    <a:moveTo>
                      <a:pt x="15359" y="100561"/>
                    </a:moveTo>
                    <a:cubicBezTo>
                      <a:pt x="15359" y="155870"/>
                      <a:pt x="11538" y="211081"/>
                      <a:pt x="6867" y="223253"/>
                    </a:cubicBezTo>
                    <a:cubicBezTo>
                      <a:pt x="0" y="241147"/>
                      <a:pt x="3644" y="244005"/>
                      <a:pt x="25904" y="238184"/>
                    </a:cubicBezTo>
                    <a:cubicBezTo>
                      <a:pt x="41045" y="234224"/>
                      <a:pt x="56417" y="235812"/>
                      <a:pt x="60063" y="241712"/>
                    </a:cubicBezTo>
                    <a:cubicBezTo>
                      <a:pt x="63710" y="247612"/>
                      <a:pt x="53714" y="255474"/>
                      <a:pt x="37851" y="259183"/>
                    </a:cubicBezTo>
                    <a:cubicBezTo>
                      <a:pt x="21988" y="262893"/>
                      <a:pt x="61873" y="268959"/>
                      <a:pt x="126484" y="272664"/>
                    </a:cubicBezTo>
                    <a:lnTo>
                      <a:pt x="243959" y="279400"/>
                    </a:lnTo>
                    <a:lnTo>
                      <a:pt x="243959" y="159789"/>
                    </a:lnTo>
                    <a:cubicBezTo>
                      <a:pt x="243959" y="94002"/>
                      <a:pt x="247428" y="31137"/>
                      <a:pt x="251668" y="20089"/>
                    </a:cubicBezTo>
                    <a:cubicBezTo>
                      <a:pt x="258367" y="2629"/>
                      <a:pt x="243406" y="0"/>
                      <a:pt x="137368" y="0"/>
                    </a:cubicBezTo>
                    <a:lnTo>
                      <a:pt x="1535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6" name="任意多边形: 形状 905"/>
              <p:cNvSpPr/>
              <p:nvPr/>
            </p:nvSpPr>
            <p:spPr>
              <a:xfrm>
                <a:off x="4029743" y="3142606"/>
                <a:ext cx="274260" cy="591094"/>
              </a:xfrm>
              <a:custGeom>
                <a:avLst/>
                <a:gdLst/>
                <a:ahLst/>
                <a:cxnLst/>
                <a:rect l="0" t="0" r="0" b="0"/>
                <a:pathLst>
                  <a:path w="274260" h="591094">
                    <a:moveTo>
                      <a:pt x="60844" y="9516"/>
                    </a:moveTo>
                    <a:cubicBezTo>
                      <a:pt x="35786" y="20090"/>
                      <a:pt x="32396" y="35780"/>
                      <a:pt x="19400" y="201288"/>
                    </a:cubicBezTo>
                    <a:cubicBezTo>
                      <a:pt x="778" y="438441"/>
                      <a:pt x="0" y="591093"/>
                      <a:pt x="17412" y="591093"/>
                    </a:cubicBezTo>
                    <a:cubicBezTo>
                      <a:pt x="25982" y="591093"/>
                      <a:pt x="29060" y="566517"/>
                      <a:pt x="25764" y="524418"/>
                    </a:cubicBezTo>
                    <a:cubicBezTo>
                      <a:pt x="19591" y="445602"/>
                      <a:pt x="25473" y="356285"/>
                      <a:pt x="38192" y="335707"/>
                    </a:cubicBezTo>
                    <a:cubicBezTo>
                      <a:pt x="43174" y="327645"/>
                      <a:pt x="45020" y="286083"/>
                      <a:pt x="42293" y="243346"/>
                    </a:cubicBezTo>
                    <a:cubicBezTo>
                      <a:pt x="37460" y="167607"/>
                      <a:pt x="38138" y="165643"/>
                      <a:pt x="69085" y="165643"/>
                    </a:cubicBezTo>
                    <a:cubicBezTo>
                      <a:pt x="97988" y="165643"/>
                      <a:pt x="100659" y="170198"/>
                      <a:pt x="98867" y="216443"/>
                    </a:cubicBezTo>
                    <a:cubicBezTo>
                      <a:pt x="93216" y="362332"/>
                      <a:pt x="93613" y="463460"/>
                      <a:pt x="100030" y="513273"/>
                    </a:cubicBezTo>
                    <a:cubicBezTo>
                      <a:pt x="106159" y="560844"/>
                      <a:pt x="109915" y="566537"/>
                      <a:pt x="126235" y="552993"/>
                    </a:cubicBezTo>
                    <a:cubicBezTo>
                      <a:pt x="137699" y="543479"/>
                      <a:pt x="151313" y="541595"/>
                      <a:pt x="160423" y="548263"/>
                    </a:cubicBezTo>
                    <a:cubicBezTo>
                      <a:pt x="169199" y="554687"/>
                      <a:pt x="173707" y="554507"/>
                      <a:pt x="171148" y="547836"/>
                    </a:cubicBezTo>
                    <a:cubicBezTo>
                      <a:pt x="168714" y="541487"/>
                      <a:pt x="184319" y="539845"/>
                      <a:pt x="205957" y="544172"/>
                    </a:cubicBezTo>
                    <a:lnTo>
                      <a:pt x="245179" y="552017"/>
                    </a:lnTo>
                    <a:lnTo>
                      <a:pt x="245601" y="479480"/>
                    </a:lnTo>
                    <a:cubicBezTo>
                      <a:pt x="245832" y="439585"/>
                      <a:pt x="252375" y="316932"/>
                      <a:pt x="260140" y="206918"/>
                    </a:cubicBezTo>
                    <a:lnTo>
                      <a:pt x="274259" y="6893"/>
                    </a:lnTo>
                    <a:lnTo>
                      <a:pt x="181197" y="2446"/>
                    </a:lnTo>
                    <a:cubicBezTo>
                      <a:pt x="130013" y="0"/>
                      <a:pt x="75854" y="3181"/>
                      <a:pt x="60844" y="95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7" name="任意多边形: 形状 906"/>
              <p:cNvSpPr/>
              <p:nvPr/>
            </p:nvSpPr>
            <p:spPr>
              <a:xfrm>
                <a:off x="8035828" y="3147807"/>
                <a:ext cx="304801" cy="154094"/>
              </a:xfrm>
              <a:custGeom>
                <a:avLst/>
                <a:gdLst/>
                <a:ahLst/>
                <a:cxnLst/>
                <a:rect l="0" t="0" r="0" b="0"/>
                <a:pathLst>
                  <a:path w="304801" h="154094">
                    <a:moveTo>
                      <a:pt x="0" y="75353"/>
                    </a:moveTo>
                    <a:lnTo>
                      <a:pt x="0" y="154093"/>
                    </a:lnTo>
                    <a:lnTo>
                      <a:pt x="144691" y="154093"/>
                    </a:lnTo>
                    <a:cubicBezTo>
                      <a:pt x="287637" y="154093"/>
                      <a:pt x="304800" y="149100"/>
                      <a:pt x="304800" y="107511"/>
                    </a:cubicBezTo>
                    <a:cubicBezTo>
                      <a:pt x="304800" y="103989"/>
                      <a:pt x="236213" y="100170"/>
                      <a:pt x="152384" y="99025"/>
                    </a:cubicBezTo>
                    <a:cubicBezTo>
                      <a:pt x="36155" y="97437"/>
                      <a:pt x="1478" y="93174"/>
                      <a:pt x="6334" y="81068"/>
                    </a:cubicBezTo>
                    <a:cubicBezTo>
                      <a:pt x="10909" y="69657"/>
                      <a:pt x="53772" y="65193"/>
                      <a:pt x="158750" y="65193"/>
                    </a:cubicBezTo>
                    <a:cubicBezTo>
                      <a:pt x="280105" y="65193"/>
                      <a:pt x="304800" y="61972"/>
                      <a:pt x="304800" y="46143"/>
                    </a:cubicBezTo>
                    <a:cubicBezTo>
                      <a:pt x="304800" y="30386"/>
                      <a:pt x="281094" y="27093"/>
                      <a:pt x="167640" y="27093"/>
                    </a:cubicBezTo>
                    <a:cubicBezTo>
                      <a:pt x="77894" y="27093"/>
                      <a:pt x="25212" y="21825"/>
                      <a:pt x="15240" y="11853"/>
                    </a:cubicBezTo>
                    <a:cubicBezTo>
                      <a:pt x="3387" y="0"/>
                      <a:pt x="0" y="14111"/>
                      <a:pt x="0" y="753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8" name="任意多边形: 形状 907"/>
              <p:cNvSpPr/>
              <p:nvPr/>
            </p:nvSpPr>
            <p:spPr>
              <a:xfrm>
                <a:off x="9194385" y="31494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9" name="任意多边形: 形状 908"/>
              <p:cNvSpPr/>
              <p:nvPr/>
            </p:nvSpPr>
            <p:spPr>
              <a:xfrm>
                <a:off x="3063778" y="3155653"/>
                <a:ext cx="971551" cy="580974"/>
              </a:xfrm>
              <a:custGeom>
                <a:avLst/>
                <a:gdLst/>
                <a:ahLst/>
                <a:cxnLst/>
                <a:rect l="0" t="0" r="0" b="0"/>
                <a:pathLst>
                  <a:path w="971551" h="580974">
                    <a:moveTo>
                      <a:pt x="260350" y="6148"/>
                    </a:moveTo>
                    <a:cubicBezTo>
                      <a:pt x="99749" y="10310"/>
                      <a:pt x="0" y="17762"/>
                      <a:pt x="0" y="25596"/>
                    </a:cubicBezTo>
                    <a:cubicBezTo>
                      <a:pt x="0" y="32581"/>
                      <a:pt x="17145" y="38296"/>
                      <a:pt x="38100" y="38296"/>
                    </a:cubicBezTo>
                    <a:cubicBezTo>
                      <a:pt x="74789" y="38296"/>
                      <a:pt x="76200" y="40413"/>
                      <a:pt x="76200" y="95446"/>
                    </a:cubicBezTo>
                    <a:cubicBezTo>
                      <a:pt x="76200" y="147815"/>
                      <a:pt x="73278" y="153117"/>
                      <a:pt x="41275" y="158823"/>
                    </a:cubicBezTo>
                    <a:cubicBezTo>
                      <a:pt x="22066" y="162248"/>
                      <a:pt x="6350" y="171046"/>
                      <a:pt x="6350" y="178374"/>
                    </a:cubicBezTo>
                    <a:cubicBezTo>
                      <a:pt x="6350" y="185754"/>
                      <a:pt x="19097" y="188641"/>
                      <a:pt x="34925" y="184847"/>
                    </a:cubicBezTo>
                    <a:cubicBezTo>
                      <a:pt x="60196" y="178788"/>
                      <a:pt x="64697" y="184350"/>
                      <a:pt x="73850" y="232944"/>
                    </a:cubicBezTo>
                    <a:cubicBezTo>
                      <a:pt x="83147" y="282306"/>
                      <a:pt x="81533" y="288590"/>
                      <a:pt x="57975" y="294751"/>
                    </a:cubicBezTo>
                    <a:cubicBezTo>
                      <a:pt x="27929" y="302608"/>
                      <a:pt x="22096" y="336746"/>
                      <a:pt x="50800" y="336746"/>
                    </a:cubicBezTo>
                    <a:cubicBezTo>
                      <a:pt x="65411" y="336746"/>
                      <a:pt x="69850" y="352930"/>
                      <a:pt x="69850" y="406197"/>
                    </a:cubicBezTo>
                    <a:cubicBezTo>
                      <a:pt x="69850" y="464660"/>
                      <a:pt x="73067" y="474414"/>
                      <a:pt x="90182" y="467847"/>
                    </a:cubicBezTo>
                    <a:cubicBezTo>
                      <a:pt x="101364" y="463556"/>
                      <a:pt x="112707" y="465164"/>
                      <a:pt x="115387" y="471420"/>
                    </a:cubicBezTo>
                    <a:cubicBezTo>
                      <a:pt x="118068" y="477677"/>
                      <a:pt x="123206" y="478510"/>
                      <a:pt x="126805" y="473271"/>
                    </a:cubicBezTo>
                    <a:cubicBezTo>
                      <a:pt x="130405" y="468032"/>
                      <a:pt x="150495" y="463746"/>
                      <a:pt x="171450" y="463746"/>
                    </a:cubicBezTo>
                    <a:cubicBezTo>
                      <a:pt x="203931" y="463746"/>
                      <a:pt x="208835" y="467960"/>
                      <a:pt x="204703" y="492321"/>
                    </a:cubicBezTo>
                    <a:cubicBezTo>
                      <a:pt x="202037" y="508037"/>
                      <a:pt x="203521" y="503751"/>
                      <a:pt x="208002" y="482796"/>
                    </a:cubicBezTo>
                    <a:cubicBezTo>
                      <a:pt x="216110" y="444880"/>
                      <a:pt x="216577" y="444696"/>
                      <a:pt x="304800" y="444696"/>
                    </a:cubicBezTo>
                    <a:cubicBezTo>
                      <a:pt x="393367" y="444696"/>
                      <a:pt x="393457" y="444732"/>
                      <a:pt x="400050" y="482796"/>
                    </a:cubicBezTo>
                    <a:cubicBezTo>
                      <a:pt x="406167" y="518114"/>
                      <a:pt x="416782" y="527246"/>
                      <a:pt x="451715" y="527246"/>
                    </a:cubicBezTo>
                    <a:cubicBezTo>
                      <a:pt x="459175" y="527246"/>
                      <a:pt x="453071" y="510101"/>
                      <a:pt x="438150" y="489146"/>
                    </a:cubicBezTo>
                    <a:lnTo>
                      <a:pt x="411020" y="451046"/>
                    </a:lnTo>
                    <a:lnTo>
                      <a:pt x="456335" y="451046"/>
                    </a:lnTo>
                    <a:cubicBezTo>
                      <a:pt x="498218" y="451046"/>
                      <a:pt x="501650" y="453931"/>
                      <a:pt x="501650" y="489146"/>
                    </a:cubicBezTo>
                    <a:cubicBezTo>
                      <a:pt x="501650" y="514546"/>
                      <a:pt x="508000" y="527246"/>
                      <a:pt x="520700" y="527246"/>
                    </a:cubicBezTo>
                    <a:cubicBezTo>
                      <a:pt x="543447" y="527246"/>
                      <a:pt x="544200" y="521191"/>
                      <a:pt x="525739" y="486696"/>
                    </a:cubicBezTo>
                    <a:cubicBezTo>
                      <a:pt x="506296" y="450367"/>
                      <a:pt x="522319" y="443323"/>
                      <a:pt x="631037" y="440403"/>
                    </a:cubicBezTo>
                    <a:cubicBezTo>
                      <a:pt x="750610" y="437191"/>
                      <a:pt x="769576" y="443829"/>
                      <a:pt x="763672" y="486827"/>
                    </a:cubicBezTo>
                    <a:cubicBezTo>
                      <a:pt x="761099" y="505565"/>
                      <a:pt x="762527" y="500894"/>
                      <a:pt x="766847" y="476446"/>
                    </a:cubicBezTo>
                    <a:lnTo>
                      <a:pt x="774700" y="431996"/>
                    </a:lnTo>
                    <a:lnTo>
                      <a:pt x="854107" y="436263"/>
                    </a:lnTo>
                    <a:cubicBezTo>
                      <a:pt x="925030" y="440073"/>
                      <a:pt x="934309" y="443697"/>
                      <a:pt x="940957" y="470183"/>
                    </a:cubicBezTo>
                    <a:cubicBezTo>
                      <a:pt x="950998" y="510192"/>
                      <a:pt x="934973" y="531575"/>
                      <a:pt x="885719" y="543888"/>
                    </a:cubicBezTo>
                    <a:cubicBezTo>
                      <a:pt x="845075" y="554048"/>
                      <a:pt x="844550" y="553602"/>
                      <a:pt x="844550" y="508963"/>
                    </a:cubicBezTo>
                    <a:cubicBezTo>
                      <a:pt x="844550" y="477237"/>
                      <a:pt x="838866" y="463746"/>
                      <a:pt x="825500" y="463746"/>
                    </a:cubicBezTo>
                    <a:cubicBezTo>
                      <a:pt x="812885" y="463746"/>
                      <a:pt x="806450" y="476363"/>
                      <a:pt x="806450" y="501096"/>
                    </a:cubicBezTo>
                    <a:cubicBezTo>
                      <a:pt x="806450" y="547070"/>
                      <a:pt x="789595" y="559377"/>
                      <a:pt x="763024" y="532806"/>
                    </a:cubicBezTo>
                    <a:cubicBezTo>
                      <a:pt x="745732" y="515513"/>
                      <a:pt x="742950" y="515357"/>
                      <a:pt x="742950" y="531680"/>
                    </a:cubicBezTo>
                    <a:cubicBezTo>
                      <a:pt x="742950" y="542716"/>
                      <a:pt x="754882" y="550835"/>
                      <a:pt x="771525" y="551125"/>
                    </a:cubicBezTo>
                    <a:cubicBezTo>
                      <a:pt x="787241" y="551398"/>
                      <a:pt x="835819" y="558226"/>
                      <a:pt x="879475" y="566297"/>
                    </a:cubicBezTo>
                    <a:lnTo>
                      <a:pt x="958850" y="580973"/>
                    </a:lnTo>
                    <a:lnTo>
                      <a:pt x="958850" y="496959"/>
                    </a:lnTo>
                    <a:cubicBezTo>
                      <a:pt x="958850" y="415812"/>
                      <a:pt x="957767" y="412946"/>
                      <a:pt x="927100" y="412946"/>
                    </a:cubicBezTo>
                    <a:cubicBezTo>
                      <a:pt x="901089" y="412946"/>
                      <a:pt x="894167" y="405486"/>
                      <a:pt x="888805" y="371671"/>
                    </a:cubicBezTo>
                    <a:cubicBezTo>
                      <a:pt x="877659" y="301372"/>
                      <a:pt x="856810" y="284360"/>
                      <a:pt x="863795" y="351262"/>
                    </a:cubicBezTo>
                    <a:cubicBezTo>
                      <a:pt x="868706" y="398315"/>
                      <a:pt x="865672" y="411870"/>
                      <a:pt x="848776" y="418354"/>
                    </a:cubicBezTo>
                    <a:cubicBezTo>
                      <a:pt x="818500" y="429972"/>
                      <a:pt x="797277" y="401405"/>
                      <a:pt x="795224" y="346271"/>
                    </a:cubicBezTo>
                    <a:lnTo>
                      <a:pt x="793450" y="298646"/>
                    </a:lnTo>
                    <a:lnTo>
                      <a:pt x="882500" y="298646"/>
                    </a:lnTo>
                    <a:cubicBezTo>
                      <a:pt x="948023" y="298646"/>
                      <a:pt x="971550" y="294194"/>
                      <a:pt x="971550" y="281795"/>
                    </a:cubicBezTo>
                    <a:cubicBezTo>
                      <a:pt x="971550" y="270297"/>
                      <a:pt x="959449" y="266721"/>
                      <a:pt x="933450" y="270537"/>
                    </a:cubicBezTo>
                    <a:cubicBezTo>
                      <a:pt x="896969" y="275891"/>
                      <a:pt x="895023" y="273774"/>
                      <a:pt x="887640" y="220712"/>
                    </a:cubicBezTo>
                    <a:lnTo>
                      <a:pt x="879930" y="165296"/>
                    </a:lnTo>
                    <a:lnTo>
                      <a:pt x="874192" y="225621"/>
                    </a:lnTo>
                    <a:cubicBezTo>
                      <a:pt x="868565" y="284789"/>
                      <a:pt x="867617" y="285946"/>
                      <a:pt x="824753" y="285946"/>
                    </a:cubicBezTo>
                    <a:cubicBezTo>
                      <a:pt x="794091" y="285946"/>
                      <a:pt x="779097" y="279314"/>
                      <a:pt x="774505" y="263721"/>
                    </a:cubicBezTo>
                    <a:cubicBezTo>
                      <a:pt x="768545" y="243478"/>
                      <a:pt x="767526" y="243644"/>
                      <a:pt x="763087" y="265572"/>
                    </a:cubicBezTo>
                    <a:cubicBezTo>
                      <a:pt x="756677" y="297235"/>
                      <a:pt x="717550" y="283240"/>
                      <a:pt x="717550" y="249283"/>
                    </a:cubicBezTo>
                    <a:cubicBezTo>
                      <a:pt x="717550" y="235665"/>
                      <a:pt x="710425" y="211197"/>
                      <a:pt x="701716" y="194910"/>
                    </a:cubicBezTo>
                    <a:cubicBezTo>
                      <a:pt x="686461" y="166379"/>
                      <a:pt x="685648" y="167154"/>
                      <a:pt x="679491" y="216096"/>
                    </a:cubicBezTo>
                    <a:cubicBezTo>
                      <a:pt x="675544" y="247468"/>
                      <a:pt x="664601" y="270877"/>
                      <a:pt x="650875" y="277304"/>
                    </a:cubicBezTo>
                    <a:cubicBezTo>
                      <a:pt x="632572" y="285876"/>
                      <a:pt x="627495" y="280273"/>
                      <a:pt x="622105" y="245554"/>
                    </a:cubicBezTo>
                    <a:cubicBezTo>
                      <a:pt x="618506" y="222367"/>
                      <a:pt x="610021" y="194823"/>
                      <a:pt x="603250" y="184346"/>
                    </a:cubicBezTo>
                    <a:cubicBezTo>
                      <a:pt x="594373" y="170610"/>
                      <a:pt x="592656" y="176520"/>
                      <a:pt x="597095" y="205532"/>
                    </a:cubicBezTo>
                    <a:cubicBezTo>
                      <a:pt x="600480" y="227662"/>
                      <a:pt x="599781" y="254809"/>
                      <a:pt x="595541" y="265857"/>
                    </a:cubicBezTo>
                    <a:cubicBezTo>
                      <a:pt x="584980" y="293379"/>
                      <a:pt x="519864" y="291865"/>
                      <a:pt x="503711" y="263721"/>
                    </a:cubicBezTo>
                    <a:cubicBezTo>
                      <a:pt x="491563" y="242554"/>
                      <a:pt x="491210" y="242554"/>
                      <a:pt x="496303" y="263721"/>
                    </a:cubicBezTo>
                    <a:cubicBezTo>
                      <a:pt x="500042" y="279262"/>
                      <a:pt x="494011" y="285946"/>
                      <a:pt x="476250" y="285946"/>
                    </a:cubicBezTo>
                    <a:cubicBezTo>
                      <a:pt x="457852" y="285946"/>
                      <a:pt x="450850" y="277479"/>
                      <a:pt x="450850" y="255235"/>
                    </a:cubicBezTo>
                    <a:cubicBezTo>
                      <a:pt x="450850" y="238343"/>
                      <a:pt x="443706" y="211197"/>
                      <a:pt x="434975" y="194910"/>
                    </a:cubicBezTo>
                    <a:cubicBezTo>
                      <a:pt x="419915" y="166816"/>
                      <a:pt x="418774" y="168229"/>
                      <a:pt x="412750" y="222446"/>
                    </a:cubicBezTo>
                    <a:cubicBezTo>
                      <a:pt x="407576" y="269013"/>
                      <a:pt x="401696" y="279596"/>
                      <a:pt x="381000" y="279596"/>
                    </a:cubicBezTo>
                    <a:cubicBezTo>
                      <a:pt x="361732" y="279596"/>
                      <a:pt x="353960" y="268865"/>
                      <a:pt x="348807" y="235146"/>
                    </a:cubicBezTo>
                    <a:lnTo>
                      <a:pt x="342014" y="190696"/>
                    </a:lnTo>
                    <a:lnTo>
                      <a:pt x="331947" y="244671"/>
                    </a:lnTo>
                    <a:cubicBezTo>
                      <a:pt x="322821" y="293604"/>
                      <a:pt x="318403" y="298646"/>
                      <a:pt x="284657" y="298646"/>
                    </a:cubicBezTo>
                    <a:cubicBezTo>
                      <a:pt x="252305" y="298646"/>
                      <a:pt x="249261" y="301571"/>
                      <a:pt x="261395" y="321000"/>
                    </a:cubicBezTo>
                    <a:cubicBezTo>
                      <a:pt x="282874" y="355393"/>
                      <a:pt x="248645" y="419296"/>
                      <a:pt x="208743" y="419296"/>
                    </a:cubicBezTo>
                    <a:cubicBezTo>
                      <a:pt x="180215" y="419296"/>
                      <a:pt x="177720" y="414340"/>
                      <a:pt x="176775" y="355796"/>
                    </a:cubicBezTo>
                    <a:cubicBezTo>
                      <a:pt x="175796" y="295092"/>
                      <a:pt x="174258" y="292400"/>
                      <a:pt x="141850" y="294666"/>
                    </a:cubicBezTo>
                    <a:cubicBezTo>
                      <a:pt x="114323" y="296591"/>
                      <a:pt x="106724" y="290622"/>
                      <a:pt x="101427" y="262916"/>
                    </a:cubicBezTo>
                    <a:cubicBezTo>
                      <a:pt x="87638" y="190798"/>
                      <a:pt x="90138" y="184346"/>
                      <a:pt x="131869" y="184346"/>
                    </a:cubicBezTo>
                    <a:cubicBezTo>
                      <a:pt x="167716" y="184346"/>
                      <a:pt x="171009" y="187641"/>
                      <a:pt x="166772" y="219271"/>
                    </a:cubicBezTo>
                    <a:cubicBezTo>
                      <a:pt x="164199" y="238480"/>
                      <a:pt x="165628" y="234194"/>
                      <a:pt x="169947" y="209746"/>
                    </a:cubicBezTo>
                    <a:lnTo>
                      <a:pt x="177800" y="165296"/>
                    </a:lnTo>
                    <a:lnTo>
                      <a:pt x="260350" y="164520"/>
                    </a:lnTo>
                    <a:cubicBezTo>
                      <a:pt x="305753" y="164094"/>
                      <a:pt x="364331" y="165523"/>
                      <a:pt x="390525" y="167695"/>
                    </a:cubicBezTo>
                    <a:cubicBezTo>
                      <a:pt x="424667" y="170527"/>
                      <a:pt x="436360" y="167152"/>
                      <a:pt x="431828" y="155771"/>
                    </a:cubicBezTo>
                    <a:cubicBezTo>
                      <a:pt x="426989" y="143618"/>
                      <a:pt x="398699" y="142334"/>
                      <a:pt x="311178" y="150292"/>
                    </a:cubicBezTo>
                    <a:lnTo>
                      <a:pt x="196850" y="160689"/>
                    </a:lnTo>
                    <a:lnTo>
                      <a:pt x="180691" y="89096"/>
                    </a:lnTo>
                    <a:lnTo>
                      <a:pt x="181537" y="124021"/>
                    </a:lnTo>
                    <a:cubicBezTo>
                      <a:pt x="182272" y="154368"/>
                      <a:pt x="177505" y="158946"/>
                      <a:pt x="145167" y="158946"/>
                    </a:cubicBezTo>
                    <a:cubicBezTo>
                      <a:pt x="109525" y="158946"/>
                      <a:pt x="107950" y="156528"/>
                      <a:pt x="107950" y="101796"/>
                    </a:cubicBezTo>
                    <a:cubicBezTo>
                      <a:pt x="107950" y="47183"/>
                      <a:pt x="109782" y="44343"/>
                      <a:pt x="149225" y="37834"/>
                    </a:cubicBezTo>
                    <a:cubicBezTo>
                      <a:pt x="171926" y="34087"/>
                      <a:pt x="263366" y="30589"/>
                      <a:pt x="352425" y="30061"/>
                    </a:cubicBezTo>
                    <a:lnTo>
                      <a:pt x="514350" y="29102"/>
                    </a:lnTo>
                    <a:lnTo>
                      <a:pt x="514350" y="94024"/>
                    </a:lnTo>
                    <a:cubicBezTo>
                      <a:pt x="514350" y="149139"/>
                      <a:pt x="510993" y="158252"/>
                      <a:pt x="492125" y="154349"/>
                    </a:cubicBezTo>
                    <a:cubicBezTo>
                      <a:pt x="459172" y="147533"/>
                      <a:pt x="585332" y="146804"/>
                      <a:pt x="672751" y="153305"/>
                    </a:cubicBezTo>
                    <a:cubicBezTo>
                      <a:pt x="744297" y="158626"/>
                      <a:pt x="747000" y="157824"/>
                      <a:pt x="720376" y="139176"/>
                    </a:cubicBezTo>
                    <a:cubicBezTo>
                      <a:pt x="704555" y="128095"/>
                      <a:pt x="692150" y="125304"/>
                      <a:pt x="692150" y="132826"/>
                    </a:cubicBezTo>
                    <a:cubicBezTo>
                      <a:pt x="692150" y="140207"/>
                      <a:pt x="677863" y="146246"/>
                      <a:pt x="660400" y="146246"/>
                    </a:cubicBezTo>
                    <a:cubicBezTo>
                      <a:pt x="632761" y="146246"/>
                      <a:pt x="627620" y="139256"/>
                      <a:pt x="620695" y="92271"/>
                    </a:cubicBezTo>
                    <a:lnTo>
                      <a:pt x="612740" y="38296"/>
                    </a:lnTo>
                    <a:lnTo>
                      <a:pt x="605616" y="92842"/>
                    </a:lnTo>
                    <a:cubicBezTo>
                      <a:pt x="598872" y="144476"/>
                      <a:pt x="596762" y="146850"/>
                      <a:pt x="566117" y="137292"/>
                    </a:cubicBezTo>
                    <a:cubicBezTo>
                      <a:pt x="540805" y="129399"/>
                      <a:pt x="531919" y="116114"/>
                      <a:pt x="525385" y="76396"/>
                    </a:cubicBezTo>
                    <a:cubicBezTo>
                      <a:pt x="520609" y="47361"/>
                      <a:pt x="522104" y="25841"/>
                      <a:pt x="528875" y="26169"/>
                    </a:cubicBezTo>
                    <a:cubicBezTo>
                      <a:pt x="548048" y="27096"/>
                      <a:pt x="691421" y="13188"/>
                      <a:pt x="698430" y="9721"/>
                    </a:cubicBezTo>
                    <a:cubicBezTo>
                      <a:pt x="714508" y="1769"/>
                      <a:pt x="497548" y="0"/>
                      <a:pt x="260350" y="6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0" name="任意多边形: 形状 909"/>
              <p:cNvSpPr/>
              <p:nvPr/>
            </p:nvSpPr>
            <p:spPr>
              <a:xfrm>
                <a:off x="3835309" y="3143149"/>
                <a:ext cx="181564" cy="165099"/>
              </a:xfrm>
              <a:custGeom>
                <a:avLst/>
                <a:gdLst/>
                <a:ahLst/>
                <a:cxnLst/>
                <a:rect l="0" t="0" r="0" b="0"/>
                <a:pathLst>
                  <a:path w="181564" h="165099">
                    <a:moveTo>
                      <a:pt x="97332" y="63500"/>
                    </a:moveTo>
                    <a:cubicBezTo>
                      <a:pt x="92536" y="121363"/>
                      <a:pt x="89251" y="127000"/>
                      <a:pt x="60319" y="127000"/>
                    </a:cubicBezTo>
                    <a:cubicBezTo>
                      <a:pt x="33996" y="127000"/>
                      <a:pt x="27227" y="119402"/>
                      <a:pt x="20716" y="82550"/>
                    </a:cubicBezTo>
                    <a:cubicBezTo>
                      <a:pt x="13232" y="40192"/>
                      <a:pt x="13083" y="40082"/>
                      <a:pt x="17541" y="80210"/>
                    </a:cubicBezTo>
                    <a:cubicBezTo>
                      <a:pt x="20114" y="103370"/>
                      <a:pt x="16954" y="132157"/>
                      <a:pt x="10519" y="144181"/>
                    </a:cubicBezTo>
                    <a:cubicBezTo>
                      <a:pt x="0" y="163836"/>
                      <a:pt x="4165" y="165098"/>
                      <a:pt x="51794" y="156689"/>
                    </a:cubicBezTo>
                    <a:cubicBezTo>
                      <a:pt x="80931" y="151544"/>
                      <a:pt x="124772" y="146190"/>
                      <a:pt x="149219" y="144790"/>
                    </a:cubicBezTo>
                    <a:cubicBezTo>
                      <a:pt x="173666" y="143390"/>
                      <a:pt x="181563" y="142794"/>
                      <a:pt x="166766" y="143465"/>
                    </a:cubicBezTo>
                    <a:cubicBezTo>
                      <a:pt x="144392" y="144480"/>
                      <a:pt x="136728" y="132509"/>
                      <a:pt x="121230" y="72343"/>
                    </a:cubicBezTo>
                    <a:lnTo>
                      <a:pt x="10259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1" name="任意多边形: 形状 910"/>
              <p:cNvSpPr/>
              <p:nvPr/>
            </p:nvSpPr>
            <p:spPr>
              <a:xfrm>
                <a:off x="4340128" y="3162199"/>
                <a:ext cx="114301" cy="127001"/>
              </a:xfrm>
              <a:custGeom>
                <a:avLst/>
                <a:gdLst/>
                <a:ahLst/>
                <a:cxnLst/>
                <a:rect l="0" t="0" r="0" b="0"/>
                <a:pathLst>
                  <a:path w="114301" h="127001">
                    <a:moveTo>
                      <a:pt x="0" y="0"/>
                    </a:moveTo>
                    <a:lnTo>
                      <a:pt x="0" y="127000"/>
                    </a:lnTo>
                    <a:lnTo>
                      <a:pt x="114300" y="127000"/>
                    </a:lnTo>
                    <a:lnTo>
                      <a:pt x="114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2" name="任意多边形: 形状 911"/>
              <p:cNvSpPr/>
              <p:nvPr/>
            </p:nvSpPr>
            <p:spPr>
              <a:xfrm>
                <a:off x="5368828" y="3162199"/>
                <a:ext cx="101601" cy="25401"/>
              </a:xfrm>
              <a:custGeom>
                <a:avLst/>
                <a:gdLst/>
                <a:ahLst/>
                <a:cxnLst/>
                <a:rect l="0" t="0" r="0" b="0"/>
                <a:pathLst>
                  <a:path w="101601" h="25401">
                    <a:moveTo>
                      <a:pt x="0" y="12700"/>
                    </a:moveTo>
                    <a:cubicBezTo>
                      <a:pt x="0" y="19685"/>
                      <a:pt x="22860" y="25400"/>
                      <a:pt x="50800" y="25400"/>
                    </a:cubicBezTo>
                    <a:cubicBezTo>
                      <a:pt x="78740" y="25400"/>
                      <a:pt x="101600" y="19685"/>
                      <a:pt x="101600" y="12700"/>
                    </a:cubicBezTo>
                    <a:cubicBezTo>
                      <a:pt x="101600" y="5715"/>
                      <a:pt x="78740" y="0"/>
                      <a:pt x="50800" y="0"/>
                    </a:cubicBezTo>
                    <a:cubicBezTo>
                      <a:pt x="2286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3" name="任意多边形: 形状 912"/>
              <p:cNvSpPr/>
              <p:nvPr/>
            </p:nvSpPr>
            <p:spPr>
              <a:xfrm>
                <a:off x="8696180" y="3155849"/>
                <a:ext cx="317549" cy="57151"/>
              </a:xfrm>
              <a:custGeom>
                <a:avLst/>
                <a:gdLst/>
                <a:ahLst/>
                <a:cxnLst/>
                <a:rect l="0" t="0" r="0" b="0"/>
                <a:pathLst>
                  <a:path w="317549" h="57151">
                    <a:moveTo>
                      <a:pt x="6374" y="28575"/>
                    </a:moveTo>
                    <a:cubicBezTo>
                      <a:pt x="12551" y="56267"/>
                      <a:pt x="17459" y="57150"/>
                      <a:pt x="165148" y="57150"/>
                    </a:cubicBezTo>
                    <a:cubicBezTo>
                      <a:pt x="289385" y="57150"/>
                      <a:pt x="317548" y="53768"/>
                      <a:pt x="317548" y="38847"/>
                    </a:cubicBezTo>
                    <a:cubicBezTo>
                      <a:pt x="317548" y="24433"/>
                      <a:pt x="283809" y="18361"/>
                      <a:pt x="158774" y="1027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4" name="任意多边形: 形状 913"/>
              <p:cNvSpPr/>
              <p:nvPr/>
            </p:nvSpPr>
            <p:spPr>
              <a:xfrm>
                <a:off x="12226828" y="3156237"/>
                <a:ext cx="128161" cy="56330"/>
              </a:xfrm>
              <a:custGeom>
                <a:avLst/>
                <a:gdLst/>
                <a:ahLst/>
                <a:cxnLst/>
                <a:rect l="0" t="0" r="0" b="0"/>
                <a:pathLst>
                  <a:path w="128161" h="56330">
                    <a:moveTo>
                      <a:pt x="0" y="22835"/>
                    </a:moveTo>
                    <a:cubicBezTo>
                      <a:pt x="0" y="32881"/>
                      <a:pt x="10001" y="41688"/>
                      <a:pt x="22225" y="42407"/>
                    </a:cubicBezTo>
                    <a:cubicBezTo>
                      <a:pt x="34449" y="43127"/>
                      <a:pt x="63443" y="46651"/>
                      <a:pt x="86656" y="50239"/>
                    </a:cubicBezTo>
                    <a:cubicBezTo>
                      <a:pt x="126059" y="56329"/>
                      <a:pt x="128160" y="54864"/>
                      <a:pt x="118292" y="28187"/>
                    </a:cubicBezTo>
                    <a:cubicBezTo>
                      <a:pt x="109374" y="4079"/>
                      <a:pt x="99302" y="0"/>
                      <a:pt x="53861" y="2091"/>
                    </a:cubicBezTo>
                    <a:cubicBezTo>
                      <a:pt x="16630" y="3805"/>
                      <a:pt x="0" y="10210"/>
                      <a:pt x="0" y="228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5" name="任意多边形: 形状 914"/>
              <p:cNvSpPr/>
              <p:nvPr/>
            </p:nvSpPr>
            <p:spPr>
              <a:xfrm>
                <a:off x="1455355" y="3169237"/>
                <a:ext cx="384201" cy="132958"/>
              </a:xfrm>
              <a:custGeom>
                <a:avLst/>
                <a:gdLst/>
                <a:ahLst/>
                <a:cxnLst/>
                <a:rect l="0" t="0" r="0" b="0"/>
                <a:pathLst>
                  <a:path w="384201" h="132958">
                    <a:moveTo>
                      <a:pt x="145551" y="8781"/>
                    </a:moveTo>
                    <a:cubicBezTo>
                      <a:pt x="28302" y="18228"/>
                      <a:pt x="15211" y="21843"/>
                      <a:pt x="5851" y="47358"/>
                    </a:cubicBezTo>
                    <a:cubicBezTo>
                      <a:pt x="0" y="63308"/>
                      <a:pt x="1028" y="87980"/>
                      <a:pt x="8223" y="104274"/>
                    </a:cubicBezTo>
                    <a:cubicBezTo>
                      <a:pt x="20626" y="132363"/>
                      <a:pt x="24930" y="132957"/>
                      <a:pt x="192373" y="129674"/>
                    </a:cubicBezTo>
                    <a:lnTo>
                      <a:pt x="363823" y="126312"/>
                    </a:lnTo>
                    <a:lnTo>
                      <a:pt x="384200" y="5662"/>
                    </a:lnTo>
                    <a:lnTo>
                      <a:pt x="329562" y="2009"/>
                    </a:lnTo>
                    <a:cubicBezTo>
                      <a:pt x="299510" y="0"/>
                      <a:pt x="216706" y="3047"/>
                      <a:pt x="145551" y="8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6" name="任意多边形: 形状 915"/>
              <p:cNvSpPr/>
              <p:nvPr/>
            </p:nvSpPr>
            <p:spPr>
              <a:xfrm>
                <a:off x="3969887" y="3174899"/>
                <a:ext cx="52742" cy="88901"/>
              </a:xfrm>
              <a:custGeom>
                <a:avLst/>
                <a:gdLst/>
                <a:ahLst/>
                <a:cxnLst/>
                <a:rect l="0" t="0" r="0" b="0"/>
                <a:pathLst>
                  <a:path w="52742" h="88901">
                    <a:moveTo>
                      <a:pt x="8464" y="9525"/>
                    </a:moveTo>
                    <a:cubicBezTo>
                      <a:pt x="0" y="22578"/>
                      <a:pt x="27622" y="88900"/>
                      <a:pt x="41522" y="88900"/>
                    </a:cubicBezTo>
                    <a:cubicBezTo>
                      <a:pt x="47692" y="88900"/>
                      <a:pt x="52741" y="68898"/>
                      <a:pt x="52741" y="44450"/>
                    </a:cubicBezTo>
                    <a:cubicBezTo>
                      <a:pt x="52741" y="13406"/>
                      <a:pt x="46996" y="0"/>
                      <a:pt x="33691" y="0"/>
                    </a:cubicBezTo>
                    <a:cubicBezTo>
                      <a:pt x="23213" y="0"/>
                      <a:pt x="11862" y="4286"/>
                      <a:pt x="8464"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7" name="任意多边形: 形状 916"/>
              <p:cNvSpPr/>
              <p:nvPr/>
            </p:nvSpPr>
            <p:spPr>
              <a:xfrm>
                <a:off x="5005216" y="3174899"/>
                <a:ext cx="71823" cy="46139"/>
              </a:xfrm>
              <a:custGeom>
                <a:avLst/>
                <a:gdLst/>
                <a:ahLst/>
                <a:cxnLst/>
                <a:rect l="0" t="0" r="0" b="0"/>
                <a:pathLst>
                  <a:path w="71823" h="46139">
                    <a:moveTo>
                      <a:pt x="4753" y="23790"/>
                    </a:moveTo>
                    <a:cubicBezTo>
                      <a:pt x="0" y="41967"/>
                      <a:pt x="4046" y="46138"/>
                      <a:pt x="21906" y="41468"/>
                    </a:cubicBezTo>
                    <a:cubicBezTo>
                      <a:pt x="34762" y="38106"/>
                      <a:pt x="51882" y="27400"/>
                      <a:pt x="59951" y="17678"/>
                    </a:cubicBezTo>
                    <a:cubicBezTo>
                      <a:pt x="71822" y="3374"/>
                      <a:pt x="68548" y="0"/>
                      <a:pt x="42798" y="0"/>
                    </a:cubicBezTo>
                    <a:cubicBezTo>
                      <a:pt x="22373" y="0"/>
                      <a:pt x="8746" y="8521"/>
                      <a:pt x="4753" y="23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8" name="任意多边形: 形状 917"/>
              <p:cNvSpPr/>
              <p:nvPr/>
            </p:nvSpPr>
            <p:spPr>
              <a:xfrm>
                <a:off x="6424893" y="31748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9" name="任意多边形: 形状 918"/>
              <p:cNvSpPr/>
              <p:nvPr/>
            </p:nvSpPr>
            <p:spPr>
              <a:xfrm>
                <a:off x="7184995" y="3168584"/>
                <a:ext cx="241234" cy="57116"/>
              </a:xfrm>
              <a:custGeom>
                <a:avLst/>
                <a:gdLst/>
                <a:ahLst/>
                <a:cxnLst/>
                <a:rect l="0" t="0" r="0" b="0"/>
                <a:pathLst>
                  <a:path w="241234" h="57116">
                    <a:moveTo>
                      <a:pt x="6271" y="28540"/>
                    </a:moveTo>
                    <a:cubicBezTo>
                      <a:pt x="12293" y="55585"/>
                      <a:pt x="18751" y="57115"/>
                      <a:pt x="126933" y="57115"/>
                    </a:cubicBezTo>
                    <a:cubicBezTo>
                      <a:pt x="194666" y="57115"/>
                      <a:pt x="241233" y="51941"/>
                      <a:pt x="241233" y="44415"/>
                    </a:cubicBezTo>
                    <a:cubicBezTo>
                      <a:pt x="241233" y="8961"/>
                      <a:pt x="228702" y="4710"/>
                      <a:pt x="117396" y="2402"/>
                    </a:cubicBezTo>
                    <a:cubicBezTo>
                      <a:pt x="1606" y="0"/>
                      <a:pt x="0" y="378"/>
                      <a:pt x="6271" y="285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0" name="任意多边形: 形状 919"/>
              <p:cNvSpPr/>
              <p:nvPr/>
            </p:nvSpPr>
            <p:spPr>
              <a:xfrm>
                <a:off x="7464328" y="3174365"/>
                <a:ext cx="264754" cy="51336"/>
              </a:xfrm>
              <a:custGeom>
                <a:avLst/>
                <a:gdLst/>
                <a:ahLst/>
                <a:cxnLst/>
                <a:rect l="0" t="0" r="0" b="0"/>
                <a:pathLst>
                  <a:path w="264754" h="51336">
                    <a:moveTo>
                      <a:pt x="0" y="24576"/>
                    </a:moveTo>
                    <a:cubicBezTo>
                      <a:pt x="0" y="49985"/>
                      <a:pt x="6340" y="51335"/>
                      <a:pt x="125641" y="51335"/>
                    </a:cubicBezTo>
                    <a:cubicBezTo>
                      <a:pt x="225606" y="51335"/>
                      <a:pt x="252776" y="47442"/>
                      <a:pt x="258593" y="32285"/>
                    </a:cubicBezTo>
                    <a:cubicBezTo>
                      <a:pt x="264753" y="16232"/>
                      <a:pt x="248145" y="13235"/>
                      <a:pt x="153040" y="13235"/>
                    </a:cubicBezTo>
                    <a:cubicBezTo>
                      <a:pt x="90966"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1" name="任意多边形: 形状 920"/>
              <p:cNvSpPr/>
              <p:nvPr/>
            </p:nvSpPr>
            <p:spPr>
              <a:xfrm>
                <a:off x="7749513" y="3167319"/>
                <a:ext cx="273616" cy="57368"/>
              </a:xfrm>
              <a:custGeom>
                <a:avLst/>
                <a:gdLst/>
                <a:ahLst/>
                <a:cxnLst/>
                <a:rect l="0" t="0" r="0" b="0"/>
                <a:pathLst>
                  <a:path w="273616" h="57368">
                    <a:moveTo>
                      <a:pt x="12388" y="21700"/>
                    </a:moveTo>
                    <a:cubicBezTo>
                      <a:pt x="0" y="41744"/>
                      <a:pt x="11841" y="44495"/>
                      <a:pt x="142081" y="51835"/>
                    </a:cubicBezTo>
                    <a:cubicBezTo>
                      <a:pt x="240233" y="57367"/>
                      <a:pt x="259390" y="55272"/>
                      <a:pt x="265906" y="38291"/>
                    </a:cubicBezTo>
                    <a:cubicBezTo>
                      <a:pt x="270146" y="27243"/>
                      <a:pt x="273615" y="15812"/>
                      <a:pt x="273615" y="12891"/>
                    </a:cubicBezTo>
                    <a:cubicBezTo>
                      <a:pt x="273615" y="0"/>
                      <a:pt x="20524" y="8534"/>
                      <a:pt x="12388" y="21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2" name="任意多边形: 形状 921"/>
              <p:cNvSpPr/>
              <p:nvPr/>
            </p:nvSpPr>
            <p:spPr>
              <a:xfrm>
                <a:off x="9713022" y="3167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3" name="任意多边形: 形状 922"/>
              <p:cNvSpPr/>
              <p:nvPr/>
            </p:nvSpPr>
            <p:spPr>
              <a:xfrm>
                <a:off x="9854785" y="31748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4" name="任意多边形: 形状 923"/>
              <p:cNvSpPr/>
              <p:nvPr/>
            </p:nvSpPr>
            <p:spPr>
              <a:xfrm>
                <a:off x="10123453" y="3177144"/>
                <a:ext cx="338076" cy="57977"/>
              </a:xfrm>
              <a:custGeom>
                <a:avLst/>
                <a:gdLst/>
                <a:ahLst/>
                <a:cxnLst/>
                <a:rect l="0" t="0" r="0" b="0"/>
                <a:pathLst>
                  <a:path w="338076" h="57977">
                    <a:moveTo>
                      <a:pt x="4912" y="4952"/>
                    </a:moveTo>
                    <a:cubicBezTo>
                      <a:pt x="519" y="9344"/>
                      <a:pt x="0" y="20952"/>
                      <a:pt x="3759" y="30747"/>
                    </a:cubicBezTo>
                    <a:cubicBezTo>
                      <a:pt x="14208" y="57976"/>
                      <a:pt x="338075" y="56773"/>
                      <a:pt x="338075" y="29505"/>
                    </a:cubicBezTo>
                    <a:cubicBezTo>
                      <a:pt x="338075" y="13684"/>
                      <a:pt x="313496" y="10455"/>
                      <a:pt x="193064" y="10455"/>
                    </a:cubicBezTo>
                    <a:cubicBezTo>
                      <a:pt x="113307" y="10455"/>
                      <a:pt x="40143" y="7420"/>
                      <a:pt x="30475" y="3710"/>
                    </a:cubicBezTo>
                    <a:cubicBezTo>
                      <a:pt x="20808" y="0"/>
                      <a:pt x="9304" y="559"/>
                      <a:pt x="4912" y="49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5" name="任意多边形: 形状 924"/>
              <p:cNvSpPr/>
              <p:nvPr/>
            </p:nvSpPr>
            <p:spPr>
              <a:xfrm>
                <a:off x="11026678" y="3165068"/>
                <a:ext cx="152272" cy="92383"/>
              </a:xfrm>
              <a:custGeom>
                <a:avLst/>
                <a:gdLst/>
                <a:ahLst/>
                <a:cxnLst/>
                <a:rect l="0" t="0" r="0" b="0"/>
                <a:pathLst>
                  <a:path w="152272" h="92383">
                    <a:moveTo>
                      <a:pt x="146050" y="47932"/>
                    </a:moveTo>
                    <a:lnTo>
                      <a:pt x="146050" y="86032"/>
                    </a:lnTo>
                    <a:lnTo>
                      <a:pt x="0" y="77602"/>
                    </a:lnTo>
                    <a:lnTo>
                      <a:pt x="151826" y="92382"/>
                    </a:lnTo>
                    <a:lnTo>
                      <a:pt x="152113" y="44764"/>
                    </a:lnTo>
                    <a:cubicBezTo>
                      <a:pt x="152271" y="18574"/>
                      <a:pt x="150971" y="0"/>
                      <a:pt x="149225" y="3489"/>
                    </a:cubicBezTo>
                    <a:cubicBezTo>
                      <a:pt x="147479" y="6978"/>
                      <a:pt x="146050" y="26977"/>
                      <a:pt x="146050" y="479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6" name="任意多边形: 形状 925"/>
              <p:cNvSpPr/>
              <p:nvPr/>
            </p:nvSpPr>
            <p:spPr>
              <a:xfrm>
                <a:off x="11769628" y="31732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7" name="任意多边形: 形状 926"/>
              <p:cNvSpPr/>
              <p:nvPr/>
            </p:nvSpPr>
            <p:spPr>
              <a:xfrm>
                <a:off x="3699896" y="3165350"/>
                <a:ext cx="41469" cy="111151"/>
              </a:xfrm>
              <a:custGeom>
                <a:avLst/>
                <a:gdLst/>
                <a:ahLst/>
                <a:cxnLst/>
                <a:rect l="0" t="0" r="0" b="0"/>
                <a:pathLst>
                  <a:path w="41469" h="111151">
                    <a:moveTo>
                      <a:pt x="3133" y="42775"/>
                    </a:moveTo>
                    <a:cubicBezTo>
                      <a:pt x="6149" y="83957"/>
                      <a:pt x="17406" y="111150"/>
                      <a:pt x="31437" y="111150"/>
                    </a:cubicBezTo>
                    <a:cubicBezTo>
                      <a:pt x="40400" y="111150"/>
                      <a:pt x="41468" y="95463"/>
                      <a:pt x="34612" y="64503"/>
                    </a:cubicBezTo>
                    <a:cubicBezTo>
                      <a:pt x="23996" y="16563"/>
                      <a:pt x="0" y="0"/>
                      <a:pt x="3133" y="42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8" name="任意多边形: 形状 927"/>
              <p:cNvSpPr/>
              <p:nvPr/>
            </p:nvSpPr>
            <p:spPr>
              <a:xfrm>
                <a:off x="3799108" y="3187599"/>
                <a:ext cx="33021" cy="88901"/>
              </a:xfrm>
              <a:custGeom>
                <a:avLst/>
                <a:gdLst/>
                <a:ahLst/>
                <a:cxnLst/>
                <a:rect l="0" t="0" r="0" b="0"/>
                <a:pathLst>
                  <a:path w="33021" h="88901">
                    <a:moveTo>
                      <a:pt x="0" y="44450"/>
                    </a:moveTo>
                    <a:cubicBezTo>
                      <a:pt x="0" y="72455"/>
                      <a:pt x="6108" y="88900"/>
                      <a:pt x="16510" y="88900"/>
                    </a:cubicBezTo>
                    <a:cubicBezTo>
                      <a:pt x="26912" y="88900"/>
                      <a:pt x="33020" y="72455"/>
                      <a:pt x="33020" y="44450"/>
                    </a:cubicBezTo>
                    <a:cubicBezTo>
                      <a:pt x="33020" y="16445"/>
                      <a:pt x="26912" y="0"/>
                      <a:pt x="16510" y="0"/>
                    </a:cubicBezTo>
                    <a:cubicBezTo>
                      <a:pt x="6108" y="0"/>
                      <a:pt x="0" y="16445"/>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9" name="任意多边形: 形状 928"/>
              <p:cNvSpPr/>
              <p:nvPr/>
            </p:nvSpPr>
            <p:spPr>
              <a:xfrm>
                <a:off x="3882861" y="3187599"/>
                <a:ext cx="38168" cy="76201"/>
              </a:xfrm>
              <a:custGeom>
                <a:avLst/>
                <a:gdLst/>
                <a:ahLst/>
                <a:cxnLst/>
                <a:rect l="0" t="0" r="0" b="0"/>
                <a:pathLst>
                  <a:path w="38168" h="76201">
                    <a:moveTo>
                      <a:pt x="5058" y="20089"/>
                    </a:moveTo>
                    <a:cubicBezTo>
                      <a:pt x="9298" y="31137"/>
                      <a:pt x="12767" y="48283"/>
                      <a:pt x="12767" y="58189"/>
                    </a:cubicBezTo>
                    <a:cubicBezTo>
                      <a:pt x="12767" y="68095"/>
                      <a:pt x="18482" y="76200"/>
                      <a:pt x="25467" y="76200"/>
                    </a:cubicBezTo>
                    <a:cubicBezTo>
                      <a:pt x="32452" y="76200"/>
                      <a:pt x="38167" y="59055"/>
                      <a:pt x="38167" y="38100"/>
                    </a:cubicBezTo>
                    <a:cubicBezTo>
                      <a:pt x="38167" y="11573"/>
                      <a:pt x="31968" y="0"/>
                      <a:pt x="17758" y="0"/>
                    </a:cubicBezTo>
                    <a:cubicBezTo>
                      <a:pt x="4366" y="0"/>
                      <a:pt x="0" y="6906"/>
                      <a:pt x="5058"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0" name="任意多边形: 形状 929"/>
              <p:cNvSpPr/>
              <p:nvPr/>
            </p:nvSpPr>
            <p:spPr>
              <a:xfrm>
                <a:off x="4827661" y="3178426"/>
                <a:ext cx="42874" cy="53712"/>
              </a:xfrm>
              <a:custGeom>
                <a:avLst/>
                <a:gdLst/>
                <a:ahLst/>
                <a:cxnLst/>
                <a:rect l="0" t="0" r="0" b="0"/>
                <a:pathLst>
                  <a:path w="42874" h="53712">
                    <a:moveTo>
                      <a:pt x="14485" y="15239"/>
                    </a:moveTo>
                    <a:cubicBezTo>
                      <a:pt x="0" y="36325"/>
                      <a:pt x="12476" y="53711"/>
                      <a:pt x="32993" y="41031"/>
                    </a:cubicBezTo>
                    <a:cubicBezTo>
                      <a:pt x="41164" y="35981"/>
                      <a:pt x="42873" y="24814"/>
                      <a:pt x="37013" y="14766"/>
                    </a:cubicBezTo>
                    <a:cubicBezTo>
                      <a:pt x="28400" y="0"/>
                      <a:pt x="24902" y="74"/>
                      <a:pt x="14485" y="152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1" name="任意多边形: 形状 930"/>
              <p:cNvSpPr/>
              <p:nvPr/>
            </p:nvSpPr>
            <p:spPr>
              <a:xfrm>
                <a:off x="4924328" y="3187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2" name="任意多边形: 形状 931"/>
              <p:cNvSpPr/>
              <p:nvPr/>
            </p:nvSpPr>
            <p:spPr>
              <a:xfrm>
                <a:off x="9064528" y="3182543"/>
                <a:ext cx="1041401" cy="36768"/>
              </a:xfrm>
              <a:custGeom>
                <a:avLst/>
                <a:gdLst/>
                <a:ahLst/>
                <a:cxnLst/>
                <a:rect l="0" t="0" r="0" b="0"/>
                <a:pathLst>
                  <a:path w="1041401" h="36768">
                    <a:moveTo>
                      <a:pt x="0" y="16056"/>
                    </a:moveTo>
                    <a:cubicBezTo>
                      <a:pt x="0" y="26285"/>
                      <a:pt x="48742" y="29188"/>
                      <a:pt x="168275" y="26077"/>
                    </a:cubicBezTo>
                    <a:cubicBezTo>
                      <a:pt x="260826" y="23669"/>
                      <a:pt x="495141" y="25964"/>
                      <a:pt x="688975" y="31177"/>
                    </a:cubicBezTo>
                    <a:cubicBezTo>
                      <a:pt x="896810" y="36767"/>
                      <a:pt x="1041400" y="35958"/>
                      <a:pt x="1041400" y="29206"/>
                    </a:cubicBezTo>
                    <a:cubicBezTo>
                      <a:pt x="1041400" y="22812"/>
                      <a:pt x="874543" y="14805"/>
                      <a:pt x="663575" y="11073"/>
                    </a:cubicBezTo>
                    <a:cubicBezTo>
                      <a:pt x="37565" y="0"/>
                      <a:pt x="0" y="282"/>
                      <a:pt x="0" y="160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3" name="任意多边形: 形状 932"/>
              <p:cNvSpPr/>
              <p:nvPr/>
            </p:nvSpPr>
            <p:spPr>
              <a:xfrm>
                <a:off x="10486928" y="31875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4" name="任意多边形: 形状 933"/>
              <p:cNvSpPr/>
              <p:nvPr/>
            </p:nvSpPr>
            <p:spPr>
              <a:xfrm>
                <a:off x="10852696" y="3183251"/>
                <a:ext cx="303725" cy="48045"/>
              </a:xfrm>
              <a:custGeom>
                <a:avLst/>
                <a:gdLst/>
                <a:ahLst/>
                <a:cxnLst/>
                <a:rect l="0" t="0" r="0" b="0"/>
                <a:pathLst>
                  <a:path w="303725" h="48045">
                    <a:moveTo>
                      <a:pt x="14" y="14719"/>
                    </a:moveTo>
                    <a:cubicBezTo>
                      <a:pt x="0" y="23915"/>
                      <a:pt x="3089" y="34539"/>
                      <a:pt x="6877" y="38328"/>
                    </a:cubicBezTo>
                    <a:cubicBezTo>
                      <a:pt x="16593" y="48044"/>
                      <a:pt x="283330" y="37969"/>
                      <a:pt x="297366" y="27356"/>
                    </a:cubicBezTo>
                    <a:cubicBezTo>
                      <a:pt x="303724" y="22548"/>
                      <a:pt x="239427" y="13975"/>
                      <a:pt x="154483" y="8306"/>
                    </a:cubicBezTo>
                    <a:cubicBezTo>
                      <a:pt x="30016" y="0"/>
                      <a:pt x="34" y="1244"/>
                      <a:pt x="14" y="14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5" name="任意多边形: 形状 934"/>
              <p:cNvSpPr/>
              <p:nvPr/>
            </p:nvSpPr>
            <p:spPr>
              <a:xfrm>
                <a:off x="3527328" y="3192907"/>
                <a:ext cx="38101" cy="108994"/>
              </a:xfrm>
              <a:custGeom>
                <a:avLst/>
                <a:gdLst/>
                <a:ahLst/>
                <a:cxnLst/>
                <a:rect l="0" t="0" r="0" b="0"/>
                <a:pathLst>
                  <a:path w="38101" h="108994">
                    <a:moveTo>
                      <a:pt x="8121" y="16205"/>
                    </a:moveTo>
                    <a:cubicBezTo>
                      <a:pt x="3655" y="20672"/>
                      <a:pt x="0" y="43376"/>
                      <a:pt x="0" y="66660"/>
                    </a:cubicBezTo>
                    <a:cubicBezTo>
                      <a:pt x="0" y="95823"/>
                      <a:pt x="5927" y="108993"/>
                      <a:pt x="19050" y="108993"/>
                    </a:cubicBezTo>
                    <a:cubicBezTo>
                      <a:pt x="32293" y="108993"/>
                      <a:pt x="38100" y="95671"/>
                      <a:pt x="38100" y="65293"/>
                    </a:cubicBezTo>
                    <a:cubicBezTo>
                      <a:pt x="38100" y="22554"/>
                      <a:pt x="24326" y="0"/>
                      <a:pt x="8121" y="162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6" name="任意多边形: 形状 935"/>
              <p:cNvSpPr/>
              <p:nvPr/>
            </p:nvSpPr>
            <p:spPr>
              <a:xfrm>
                <a:off x="3628928" y="32002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7" name="任意多边形: 形状 936"/>
              <p:cNvSpPr/>
              <p:nvPr/>
            </p:nvSpPr>
            <p:spPr>
              <a:xfrm>
                <a:off x="4774621" y="31985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8" name="任意多边形: 形状 937"/>
              <p:cNvSpPr/>
              <p:nvPr/>
            </p:nvSpPr>
            <p:spPr>
              <a:xfrm>
                <a:off x="6461028" y="3200299"/>
                <a:ext cx="204581" cy="49988"/>
              </a:xfrm>
              <a:custGeom>
                <a:avLst/>
                <a:gdLst/>
                <a:ahLst/>
                <a:cxnLst/>
                <a:rect l="0" t="0" r="0" b="0"/>
                <a:pathLst>
                  <a:path w="204581" h="49988">
                    <a:moveTo>
                      <a:pt x="8467" y="8467"/>
                    </a:moveTo>
                    <a:cubicBezTo>
                      <a:pt x="3810" y="13123"/>
                      <a:pt x="0" y="24814"/>
                      <a:pt x="0" y="34447"/>
                    </a:cubicBezTo>
                    <a:cubicBezTo>
                      <a:pt x="0" y="48540"/>
                      <a:pt x="15476" y="49987"/>
                      <a:pt x="79244" y="41855"/>
                    </a:cubicBezTo>
                    <a:cubicBezTo>
                      <a:pt x="192076" y="27467"/>
                      <a:pt x="204580" y="0"/>
                      <a:pt x="98298" y="0"/>
                    </a:cubicBezTo>
                    <a:cubicBezTo>
                      <a:pt x="5354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9" name="任意多边形: 形状 938"/>
              <p:cNvSpPr/>
              <p:nvPr/>
            </p:nvSpPr>
            <p:spPr>
              <a:xfrm>
                <a:off x="6692516" y="3200299"/>
                <a:ext cx="176463" cy="50801"/>
              </a:xfrm>
              <a:custGeom>
                <a:avLst/>
                <a:gdLst/>
                <a:ahLst/>
                <a:cxnLst/>
                <a:rect l="0" t="0" r="0" b="0"/>
                <a:pathLst>
                  <a:path w="176463" h="50801">
                    <a:moveTo>
                      <a:pt x="6132" y="25400"/>
                    </a:moveTo>
                    <a:cubicBezTo>
                      <a:pt x="0" y="48848"/>
                      <a:pt x="5742" y="50800"/>
                      <a:pt x="80851" y="50800"/>
                    </a:cubicBezTo>
                    <a:cubicBezTo>
                      <a:pt x="125600" y="50800"/>
                      <a:pt x="162212" y="48410"/>
                      <a:pt x="162212" y="45489"/>
                    </a:cubicBezTo>
                    <a:cubicBezTo>
                      <a:pt x="162212" y="42568"/>
                      <a:pt x="165681" y="31137"/>
                      <a:pt x="169921" y="20089"/>
                    </a:cubicBezTo>
                    <a:cubicBezTo>
                      <a:pt x="176462" y="3042"/>
                      <a:pt x="165147" y="0"/>
                      <a:pt x="95202" y="0"/>
                    </a:cubicBezTo>
                    <a:cubicBezTo>
                      <a:pt x="23455" y="0"/>
                      <a:pt x="11913" y="3291"/>
                      <a:pt x="6132"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0" name="任意多边形: 形状 939"/>
              <p:cNvSpPr/>
              <p:nvPr/>
            </p:nvSpPr>
            <p:spPr>
              <a:xfrm>
                <a:off x="6918228" y="3200299"/>
                <a:ext cx="228066" cy="59302"/>
              </a:xfrm>
              <a:custGeom>
                <a:avLst/>
                <a:gdLst/>
                <a:ahLst/>
                <a:cxnLst/>
                <a:rect l="0" t="0" r="0" b="0"/>
                <a:pathLst>
                  <a:path w="228066" h="59302">
                    <a:moveTo>
                      <a:pt x="7709" y="20089"/>
                    </a:moveTo>
                    <a:cubicBezTo>
                      <a:pt x="3469" y="31137"/>
                      <a:pt x="0" y="42790"/>
                      <a:pt x="0" y="45983"/>
                    </a:cubicBezTo>
                    <a:cubicBezTo>
                      <a:pt x="0" y="59301"/>
                      <a:pt x="210076" y="30533"/>
                      <a:pt x="219863" y="15875"/>
                    </a:cubicBezTo>
                    <a:cubicBezTo>
                      <a:pt x="228065" y="3590"/>
                      <a:pt x="206144" y="0"/>
                      <a:pt x="122940" y="0"/>
                    </a:cubicBezTo>
                    <a:cubicBezTo>
                      <a:pt x="36609" y="0"/>
                      <a:pt x="13898" y="3959"/>
                      <a:pt x="77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1" name="任意多边形: 形状 940"/>
              <p:cNvSpPr/>
              <p:nvPr/>
            </p:nvSpPr>
            <p:spPr>
              <a:xfrm>
                <a:off x="11198128" y="3180942"/>
                <a:ext cx="309561" cy="57459"/>
              </a:xfrm>
              <a:custGeom>
                <a:avLst/>
                <a:gdLst/>
                <a:ahLst/>
                <a:cxnLst/>
                <a:rect l="0" t="0" r="0" b="0"/>
                <a:pathLst>
                  <a:path w="309561" h="57459">
                    <a:moveTo>
                      <a:pt x="0" y="38408"/>
                    </a:moveTo>
                    <a:cubicBezTo>
                      <a:pt x="0" y="54187"/>
                      <a:pt x="23989" y="57458"/>
                      <a:pt x="139700" y="57458"/>
                    </a:cubicBezTo>
                    <a:cubicBezTo>
                      <a:pt x="279833" y="57458"/>
                      <a:pt x="309560" y="47117"/>
                      <a:pt x="244475" y="21013"/>
                    </a:cubicBezTo>
                    <a:cubicBezTo>
                      <a:pt x="192085" y="0"/>
                      <a:pt x="0" y="13668"/>
                      <a:pt x="0" y="384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2" name="任意多边形: 形状 941"/>
              <p:cNvSpPr/>
              <p:nvPr/>
            </p:nvSpPr>
            <p:spPr>
              <a:xfrm>
                <a:off x="3329340" y="3212999"/>
                <a:ext cx="57777" cy="88224"/>
              </a:xfrm>
              <a:custGeom>
                <a:avLst/>
                <a:gdLst/>
                <a:ahLst/>
                <a:cxnLst/>
                <a:rect l="0" t="0" r="0" b="0"/>
                <a:pathLst>
                  <a:path w="57777" h="88224">
                    <a:moveTo>
                      <a:pt x="9946" y="28575"/>
                    </a:moveTo>
                    <a:cubicBezTo>
                      <a:pt x="0" y="50099"/>
                      <a:pt x="1149" y="61642"/>
                      <a:pt x="14603" y="75353"/>
                    </a:cubicBezTo>
                    <a:cubicBezTo>
                      <a:pt x="24427" y="85365"/>
                      <a:pt x="31892" y="88223"/>
                      <a:pt x="31193" y="81703"/>
                    </a:cubicBezTo>
                    <a:cubicBezTo>
                      <a:pt x="30493" y="75184"/>
                      <a:pt x="36758" y="54134"/>
                      <a:pt x="45114" y="34925"/>
                    </a:cubicBezTo>
                    <a:cubicBezTo>
                      <a:pt x="57776" y="5817"/>
                      <a:pt x="57212" y="0"/>
                      <a:pt x="41728" y="0"/>
                    </a:cubicBezTo>
                    <a:cubicBezTo>
                      <a:pt x="31509" y="0"/>
                      <a:pt x="17208" y="12859"/>
                      <a:pt x="9946"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3" name="任意多边形: 形状 942"/>
              <p:cNvSpPr/>
              <p:nvPr/>
            </p:nvSpPr>
            <p:spPr>
              <a:xfrm>
                <a:off x="3425728" y="3212999"/>
                <a:ext cx="50801" cy="76201"/>
              </a:xfrm>
              <a:custGeom>
                <a:avLst/>
                <a:gdLst/>
                <a:ahLst/>
                <a:cxnLst/>
                <a:rect l="0" t="0" r="0" b="0"/>
                <a:pathLst>
                  <a:path w="50801" h="76201">
                    <a:moveTo>
                      <a:pt x="0" y="38100"/>
                    </a:moveTo>
                    <a:cubicBezTo>
                      <a:pt x="0" y="67733"/>
                      <a:pt x="5645" y="76200"/>
                      <a:pt x="25400" y="76200"/>
                    </a:cubicBezTo>
                    <a:cubicBezTo>
                      <a:pt x="45155" y="76200"/>
                      <a:pt x="50800" y="67733"/>
                      <a:pt x="50800" y="38100"/>
                    </a:cubicBezTo>
                    <a:cubicBezTo>
                      <a:pt x="50800" y="8467"/>
                      <a:pt x="45155"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4" name="任意多边形: 形状 943"/>
              <p:cNvSpPr/>
              <p:nvPr/>
            </p:nvSpPr>
            <p:spPr>
              <a:xfrm>
                <a:off x="3760340" y="32129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5" name="任意多边形: 形状 944"/>
              <p:cNvSpPr/>
              <p:nvPr/>
            </p:nvSpPr>
            <p:spPr>
              <a:xfrm>
                <a:off x="5066886" y="3212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6" name="任意多边形: 形状 945"/>
              <p:cNvSpPr/>
              <p:nvPr/>
            </p:nvSpPr>
            <p:spPr>
              <a:xfrm>
                <a:off x="5484292" y="3201248"/>
                <a:ext cx="316337" cy="62160"/>
              </a:xfrm>
              <a:custGeom>
                <a:avLst/>
                <a:gdLst/>
                <a:ahLst/>
                <a:cxnLst/>
                <a:rect l="0" t="0" r="0" b="0"/>
                <a:pathLst>
                  <a:path w="316337" h="62160">
                    <a:moveTo>
                      <a:pt x="60260" y="14646"/>
                    </a:moveTo>
                    <a:cubicBezTo>
                      <a:pt x="34671" y="20783"/>
                      <a:pt x="10445" y="34375"/>
                      <a:pt x="6425" y="44851"/>
                    </a:cubicBezTo>
                    <a:cubicBezTo>
                      <a:pt x="0" y="61594"/>
                      <a:pt x="15613" y="62159"/>
                      <a:pt x="135501" y="49519"/>
                    </a:cubicBezTo>
                    <a:cubicBezTo>
                      <a:pt x="210513" y="41610"/>
                      <a:pt x="281887" y="35772"/>
                      <a:pt x="294111" y="36544"/>
                    </a:cubicBezTo>
                    <a:cubicBezTo>
                      <a:pt x="306335" y="37316"/>
                      <a:pt x="316336" y="32054"/>
                      <a:pt x="316336" y="24850"/>
                    </a:cubicBezTo>
                    <a:cubicBezTo>
                      <a:pt x="316336" y="7770"/>
                      <a:pt x="121332" y="0"/>
                      <a:pt x="60260" y="14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7" name="任意多边形: 形状 946"/>
              <p:cNvSpPr/>
              <p:nvPr/>
            </p:nvSpPr>
            <p:spPr>
              <a:xfrm>
                <a:off x="5826028" y="3212999"/>
                <a:ext cx="584201" cy="41313"/>
              </a:xfrm>
              <a:custGeom>
                <a:avLst/>
                <a:gdLst/>
                <a:ahLst/>
                <a:cxnLst/>
                <a:rect l="0" t="0" r="0" b="0"/>
                <a:pathLst>
                  <a:path w="584201" h="41313">
                    <a:moveTo>
                      <a:pt x="0" y="21044"/>
                    </a:moveTo>
                    <a:cubicBezTo>
                      <a:pt x="0" y="40129"/>
                      <a:pt x="19706" y="41312"/>
                      <a:pt x="211578" y="33744"/>
                    </a:cubicBezTo>
                    <a:cubicBezTo>
                      <a:pt x="327946" y="29155"/>
                      <a:pt x="459391" y="25400"/>
                      <a:pt x="503678" y="25400"/>
                    </a:cubicBezTo>
                    <a:cubicBezTo>
                      <a:pt x="548893" y="25400"/>
                      <a:pt x="584200" y="19831"/>
                      <a:pt x="584200" y="12700"/>
                    </a:cubicBezTo>
                    <a:cubicBezTo>
                      <a:pt x="584200" y="4601"/>
                      <a:pt x="478367" y="0"/>
                      <a:pt x="292100" y="0"/>
                    </a:cubicBezTo>
                    <a:cubicBezTo>
                      <a:pt x="28619" y="0"/>
                      <a:pt x="0" y="2062"/>
                      <a:pt x="0" y="21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8" name="任意多边形: 形状 947"/>
              <p:cNvSpPr/>
              <p:nvPr/>
            </p:nvSpPr>
            <p:spPr>
              <a:xfrm>
                <a:off x="11511826" y="3212999"/>
                <a:ext cx="257803" cy="37696"/>
              </a:xfrm>
              <a:custGeom>
                <a:avLst/>
                <a:gdLst/>
                <a:ahLst/>
                <a:cxnLst/>
                <a:rect l="0" t="0" r="0" b="0"/>
                <a:pathLst>
                  <a:path w="257803" h="37696">
                    <a:moveTo>
                      <a:pt x="598" y="9525"/>
                    </a:moveTo>
                    <a:cubicBezTo>
                      <a:pt x="0" y="14764"/>
                      <a:pt x="57627" y="23543"/>
                      <a:pt x="128656" y="29035"/>
                    </a:cubicBezTo>
                    <a:cubicBezTo>
                      <a:pt x="240672" y="37695"/>
                      <a:pt x="257802" y="36432"/>
                      <a:pt x="257802" y="19510"/>
                    </a:cubicBezTo>
                    <a:cubicBezTo>
                      <a:pt x="257802" y="3253"/>
                      <a:pt x="236448" y="0"/>
                      <a:pt x="129744" y="0"/>
                    </a:cubicBezTo>
                    <a:cubicBezTo>
                      <a:pt x="59312" y="0"/>
                      <a:pt x="1196" y="4286"/>
                      <a:pt x="598"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9" name="任意多边形: 形状 948"/>
              <p:cNvSpPr/>
              <p:nvPr/>
            </p:nvSpPr>
            <p:spPr>
              <a:xfrm>
                <a:off x="11784182" y="3207328"/>
                <a:ext cx="226747" cy="56472"/>
              </a:xfrm>
              <a:custGeom>
                <a:avLst/>
                <a:gdLst/>
                <a:ahLst/>
                <a:cxnLst/>
                <a:rect l="0" t="0" r="0" b="0"/>
                <a:pathLst>
                  <a:path w="226747" h="56472">
                    <a:moveTo>
                      <a:pt x="18163" y="16805"/>
                    </a:moveTo>
                    <a:cubicBezTo>
                      <a:pt x="0" y="46194"/>
                      <a:pt x="27912" y="56471"/>
                      <a:pt x="125896" y="56471"/>
                    </a:cubicBezTo>
                    <a:cubicBezTo>
                      <a:pt x="207074" y="56471"/>
                      <a:pt x="226746" y="52755"/>
                      <a:pt x="226746" y="37421"/>
                    </a:cubicBezTo>
                    <a:cubicBezTo>
                      <a:pt x="226746" y="25721"/>
                      <a:pt x="210822" y="15879"/>
                      <a:pt x="185471" y="11911"/>
                    </a:cubicBezTo>
                    <a:cubicBezTo>
                      <a:pt x="109373" y="0"/>
                      <a:pt x="27062" y="2408"/>
                      <a:pt x="18163" y="168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0" name="任意多边形: 形状 949"/>
              <p:cNvSpPr/>
              <p:nvPr/>
            </p:nvSpPr>
            <p:spPr>
              <a:xfrm>
                <a:off x="3095528" y="3225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1" name="任意多边形: 形状 950"/>
              <p:cNvSpPr/>
              <p:nvPr/>
            </p:nvSpPr>
            <p:spPr>
              <a:xfrm>
                <a:off x="3197128" y="3225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2" name="任意多边形: 形状 951"/>
              <p:cNvSpPr/>
              <p:nvPr/>
            </p:nvSpPr>
            <p:spPr>
              <a:xfrm>
                <a:off x="3273328" y="3225699"/>
                <a:ext cx="38168" cy="74168"/>
              </a:xfrm>
              <a:custGeom>
                <a:avLst/>
                <a:gdLst/>
                <a:ahLst/>
                <a:cxnLst/>
                <a:rect l="0" t="0" r="0" b="0"/>
                <a:pathLst>
                  <a:path w="38168" h="74168">
                    <a:moveTo>
                      <a:pt x="0" y="31000"/>
                    </a:moveTo>
                    <a:cubicBezTo>
                      <a:pt x="0" y="48051"/>
                      <a:pt x="5715" y="65533"/>
                      <a:pt x="12700" y="69850"/>
                    </a:cubicBezTo>
                    <a:cubicBezTo>
                      <a:pt x="19685" y="74167"/>
                      <a:pt x="25400" y="69257"/>
                      <a:pt x="25400" y="58938"/>
                    </a:cubicBezTo>
                    <a:cubicBezTo>
                      <a:pt x="25400" y="48620"/>
                      <a:pt x="28869" y="31137"/>
                      <a:pt x="33109" y="20089"/>
                    </a:cubicBezTo>
                    <a:cubicBezTo>
                      <a:pt x="38167" y="6906"/>
                      <a:pt x="33801" y="0"/>
                      <a:pt x="20409" y="0"/>
                    </a:cubicBezTo>
                    <a:cubicBezTo>
                      <a:pt x="7238" y="0"/>
                      <a:pt x="0" y="10994"/>
                      <a:pt x="0" y="310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3" name="任意多边形: 形状 952"/>
              <p:cNvSpPr/>
              <p:nvPr/>
            </p:nvSpPr>
            <p:spPr>
              <a:xfrm>
                <a:off x="4874502" y="3212110"/>
                <a:ext cx="23596" cy="52111"/>
              </a:xfrm>
              <a:custGeom>
                <a:avLst/>
                <a:gdLst/>
                <a:ahLst/>
                <a:cxnLst/>
                <a:rect l="0" t="0" r="0" b="0"/>
                <a:pathLst>
                  <a:path w="23596" h="52111">
                    <a:moveTo>
                      <a:pt x="1696" y="15887"/>
                    </a:moveTo>
                    <a:cubicBezTo>
                      <a:pt x="0" y="27627"/>
                      <a:pt x="4969" y="41163"/>
                      <a:pt x="12740" y="45966"/>
                    </a:cubicBezTo>
                    <a:cubicBezTo>
                      <a:pt x="22682" y="52110"/>
                      <a:pt x="23595" y="45785"/>
                      <a:pt x="15824" y="24618"/>
                    </a:cubicBezTo>
                    <a:cubicBezTo>
                      <a:pt x="7605" y="2233"/>
                      <a:pt x="3991" y="0"/>
                      <a:pt x="1696" y="158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4" name="任意多边形: 形状 953"/>
              <p:cNvSpPr/>
              <p:nvPr/>
            </p:nvSpPr>
            <p:spPr>
              <a:xfrm>
                <a:off x="5332266" y="3225699"/>
                <a:ext cx="112763" cy="38101"/>
              </a:xfrm>
              <a:custGeom>
                <a:avLst/>
                <a:gdLst/>
                <a:ahLst/>
                <a:cxnLst/>
                <a:rect l="0" t="0" r="0" b="0"/>
                <a:pathLst>
                  <a:path w="112763" h="38101">
                    <a:moveTo>
                      <a:pt x="19629" y="8467"/>
                    </a:moveTo>
                    <a:cubicBezTo>
                      <a:pt x="0" y="28095"/>
                      <a:pt x="14293" y="38100"/>
                      <a:pt x="61962" y="38100"/>
                    </a:cubicBezTo>
                    <a:cubicBezTo>
                      <a:pt x="98651" y="38100"/>
                      <a:pt x="112762" y="32808"/>
                      <a:pt x="112762" y="19050"/>
                    </a:cubicBezTo>
                    <a:cubicBezTo>
                      <a:pt x="112762" y="5927"/>
                      <a:pt x="99591" y="0"/>
                      <a:pt x="70429" y="0"/>
                    </a:cubicBezTo>
                    <a:cubicBezTo>
                      <a:pt x="47145" y="0"/>
                      <a:pt x="24285" y="3810"/>
                      <a:pt x="1962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5" name="任意多边形: 形状 954"/>
              <p:cNvSpPr/>
              <p:nvPr/>
            </p:nvSpPr>
            <p:spPr>
              <a:xfrm>
                <a:off x="8724485" y="3225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6" name="任意多边形: 形状 955"/>
              <p:cNvSpPr/>
              <p:nvPr/>
            </p:nvSpPr>
            <p:spPr>
              <a:xfrm>
                <a:off x="12030732" y="3219413"/>
                <a:ext cx="184745" cy="71349"/>
              </a:xfrm>
              <a:custGeom>
                <a:avLst/>
                <a:gdLst/>
                <a:ahLst/>
                <a:cxnLst/>
                <a:rect l="0" t="0" r="0" b="0"/>
                <a:pathLst>
                  <a:path w="184745" h="71349">
                    <a:moveTo>
                      <a:pt x="1374" y="19924"/>
                    </a:moveTo>
                    <a:cubicBezTo>
                      <a:pt x="0" y="29509"/>
                      <a:pt x="24002" y="35485"/>
                      <a:pt x="69096" y="36787"/>
                    </a:cubicBezTo>
                    <a:cubicBezTo>
                      <a:pt x="107514" y="37896"/>
                      <a:pt x="149428" y="46409"/>
                      <a:pt x="162239" y="55704"/>
                    </a:cubicBezTo>
                    <a:cubicBezTo>
                      <a:pt x="183800" y="71348"/>
                      <a:pt x="184744" y="69903"/>
                      <a:pt x="174939" y="36271"/>
                    </a:cubicBezTo>
                    <a:cubicBezTo>
                      <a:pt x="164610" y="840"/>
                      <a:pt x="162346" y="0"/>
                      <a:pt x="83924" y="2507"/>
                    </a:cubicBezTo>
                    <a:cubicBezTo>
                      <a:pt x="33966" y="4104"/>
                      <a:pt x="2695" y="10702"/>
                      <a:pt x="1374" y="199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7" name="任意多边形: 形状 956"/>
              <p:cNvSpPr/>
              <p:nvPr/>
            </p:nvSpPr>
            <p:spPr>
              <a:xfrm>
                <a:off x="12239528" y="3225165"/>
                <a:ext cx="127001" cy="66171"/>
              </a:xfrm>
              <a:custGeom>
                <a:avLst/>
                <a:gdLst/>
                <a:ahLst/>
                <a:cxnLst/>
                <a:rect l="0" t="0" r="0" b="0"/>
                <a:pathLst>
                  <a:path w="127001" h="66171">
                    <a:moveTo>
                      <a:pt x="0" y="24576"/>
                    </a:moveTo>
                    <a:cubicBezTo>
                      <a:pt x="0" y="42274"/>
                      <a:pt x="8064" y="51335"/>
                      <a:pt x="23813" y="51335"/>
                    </a:cubicBezTo>
                    <a:cubicBezTo>
                      <a:pt x="36909" y="51335"/>
                      <a:pt x="65484" y="54907"/>
                      <a:pt x="87313" y="59273"/>
                    </a:cubicBezTo>
                    <a:cubicBezTo>
                      <a:pt x="121802" y="66170"/>
                      <a:pt x="127000" y="63675"/>
                      <a:pt x="127000" y="40223"/>
                    </a:cubicBezTo>
                    <a:cubicBezTo>
                      <a:pt x="127000" y="17969"/>
                      <a:pt x="119384" y="13235"/>
                      <a:pt x="83589" y="13235"/>
                    </a:cubicBezTo>
                    <a:cubicBezTo>
                      <a:pt x="59713"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8" name="任意多边形: 形状 957"/>
              <p:cNvSpPr/>
              <p:nvPr/>
            </p:nvSpPr>
            <p:spPr>
              <a:xfrm>
                <a:off x="4987828" y="3237086"/>
                <a:ext cx="60610" cy="102914"/>
              </a:xfrm>
              <a:custGeom>
                <a:avLst/>
                <a:gdLst/>
                <a:ahLst/>
                <a:cxnLst/>
                <a:rect l="0" t="0" r="0" b="0"/>
                <a:pathLst>
                  <a:path w="60610" h="102914">
                    <a:moveTo>
                      <a:pt x="8606" y="9640"/>
                    </a:moveTo>
                    <a:cubicBezTo>
                      <a:pt x="3873" y="14373"/>
                      <a:pt x="0" y="37296"/>
                      <a:pt x="0" y="60580"/>
                    </a:cubicBezTo>
                    <a:cubicBezTo>
                      <a:pt x="0" y="96732"/>
                      <a:pt x="4426" y="102913"/>
                      <a:pt x="30309" y="102913"/>
                    </a:cubicBezTo>
                    <a:cubicBezTo>
                      <a:pt x="56876" y="102913"/>
                      <a:pt x="60609" y="97035"/>
                      <a:pt x="60553" y="55288"/>
                    </a:cubicBezTo>
                    <a:cubicBezTo>
                      <a:pt x="60518" y="29094"/>
                      <a:pt x="59738" y="6944"/>
                      <a:pt x="58820" y="6066"/>
                    </a:cubicBezTo>
                    <a:cubicBezTo>
                      <a:pt x="52479" y="0"/>
                      <a:pt x="15622" y="2624"/>
                      <a:pt x="8606" y="9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9" name="任意多边形: 形状 958"/>
              <p:cNvSpPr/>
              <p:nvPr/>
            </p:nvSpPr>
            <p:spPr>
              <a:xfrm>
                <a:off x="5102128" y="3238399"/>
                <a:ext cx="84428" cy="88960"/>
              </a:xfrm>
              <a:custGeom>
                <a:avLst/>
                <a:gdLst/>
                <a:ahLst/>
                <a:cxnLst/>
                <a:rect l="0" t="0" r="0" b="0"/>
                <a:pathLst>
                  <a:path w="84428" h="88960">
                    <a:moveTo>
                      <a:pt x="0" y="38100"/>
                    </a:moveTo>
                    <a:cubicBezTo>
                      <a:pt x="0" y="84108"/>
                      <a:pt x="27723" y="88959"/>
                      <a:pt x="56430" y="47974"/>
                    </a:cubicBezTo>
                    <a:cubicBezTo>
                      <a:pt x="84427" y="8003"/>
                      <a:pt x="81369" y="0"/>
                      <a:pt x="38100" y="0"/>
                    </a:cubicBezTo>
                    <a:cubicBezTo>
                      <a:pt x="4233" y="0"/>
                      <a:pt x="0" y="4233"/>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0" name="任意多边形: 形状 959"/>
              <p:cNvSpPr/>
              <p:nvPr/>
            </p:nvSpPr>
            <p:spPr>
              <a:xfrm>
                <a:off x="5216428" y="3238399"/>
                <a:ext cx="90061" cy="63501"/>
              </a:xfrm>
              <a:custGeom>
                <a:avLst/>
                <a:gdLst/>
                <a:ahLst/>
                <a:cxnLst/>
                <a:rect l="0" t="0" r="0" b="0"/>
                <a:pathLst>
                  <a:path w="90061" h="63501">
                    <a:moveTo>
                      <a:pt x="0" y="31750"/>
                    </a:moveTo>
                    <a:cubicBezTo>
                      <a:pt x="0" y="58561"/>
                      <a:pt x="5927" y="63500"/>
                      <a:pt x="38100" y="63500"/>
                    </a:cubicBezTo>
                    <a:cubicBezTo>
                      <a:pt x="59055" y="63500"/>
                      <a:pt x="76200" y="58252"/>
                      <a:pt x="76200" y="51839"/>
                    </a:cubicBezTo>
                    <a:cubicBezTo>
                      <a:pt x="76200" y="45425"/>
                      <a:pt x="79669" y="31137"/>
                      <a:pt x="83909" y="20089"/>
                    </a:cubicBezTo>
                    <a:cubicBezTo>
                      <a:pt x="90060" y="4059"/>
                      <a:pt x="82363" y="0"/>
                      <a:pt x="45809" y="0"/>
                    </a:cubicBezTo>
                    <a:cubicBezTo>
                      <a:pt x="5413" y="0"/>
                      <a:pt x="0" y="3752"/>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1" name="任意多边形: 形状 960"/>
              <p:cNvSpPr/>
              <p:nvPr/>
            </p:nvSpPr>
            <p:spPr>
              <a:xfrm>
                <a:off x="8676635" y="3238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2" name="任意多边形: 形状 961"/>
              <p:cNvSpPr/>
              <p:nvPr/>
            </p:nvSpPr>
            <p:spPr>
              <a:xfrm>
                <a:off x="10121485" y="32383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3" name="任意多边形: 形状 962"/>
              <p:cNvSpPr/>
              <p:nvPr/>
            </p:nvSpPr>
            <p:spPr>
              <a:xfrm>
                <a:off x="4889481" y="3241376"/>
                <a:ext cx="60248" cy="98624"/>
              </a:xfrm>
              <a:custGeom>
                <a:avLst/>
                <a:gdLst/>
                <a:ahLst/>
                <a:cxnLst/>
                <a:rect l="0" t="0" r="0" b="0"/>
                <a:pathLst>
                  <a:path w="60248" h="98624">
                    <a:moveTo>
                      <a:pt x="15624" y="19248"/>
                    </a:moveTo>
                    <a:cubicBezTo>
                      <a:pt x="0" y="42060"/>
                      <a:pt x="7150" y="98623"/>
                      <a:pt x="25657" y="98623"/>
                    </a:cubicBezTo>
                    <a:cubicBezTo>
                      <a:pt x="46410" y="98623"/>
                      <a:pt x="60247" y="72805"/>
                      <a:pt x="60247" y="34084"/>
                    </a:cubicBezTo>
                    <a:cubicBezTo>
                      <a:pt x="60247" y="10454"/>
                      <a:pt x="28806" y="0"/>
                      <a:pt x="15624" y="192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4" name="任意多边形: 形状 963"/>
              <p:cNvSpPr/>
              <p:nvPr/>
            </p:nvSpPr>
            <p:spPr>
              <a:xfrm>
                <a:off x="7455418" y="3238020"/>
                <a:ext cx="555011" cy="76112"/>
              </a:xfrm>
              <a:custGeom>
                <a:avLst/>
                <a:gdLst/>
                <a:ahLst/>
                <a:cxnLst/>
                <a:rect l="0" t="0" r="0" b="0"/>
                <a:pathLst>
                  <a:path w="555011" h="76112">
                    <a:moveTo>
                      <a:pt x="5720" y="36605"/>
                    </a:moveTo>
                    <a:cubicBezTo>
                      <a:pt x="0" y="58479"/>
                      <a:pt x="10373" y="60259"/>
                      <a:pt x="153464" y="61954"/>
                    </a:cubicBezTo>
                    <a:cubicBezTo>
                      <a:pt x="238107" y="62957"/>
                      <a:pt x="363081" y="66658"/>
                      <a:pt x="431185" y="70178"/>
                    </a:cubicBezTo>
                    <a:cubicBezTo>
                      <a:pt x="545937" y="76111"/>
                      <a:pt x="555010" y="74841"/>
                      <a:pt x="555010" y="52842"/>
                    </a:cubicBezTo>
                    <a:cubicBezTo>
                      <a:pt x="555010" y="11983"/>
                      <a:pt x="470159" y="0"/>
                      <a:pt x="229466" y="6870"/>
                    </a:cubicBezTo>
                    <a:cubicBezTo>
                      <a:pt x="31254" y="12527"/>
                      <a:pt x="11325" y="15175"/>
                      <a:pt x="5720" y="366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5" name="任意多边形: 形状 964"/>
              <p:cNvSpPr/>
              <p:nvPr/>
            </p:nvSpPr>
            <p:spPr>
              <a:xfrm>
                <a:off x="8360780" y="3244884"/>
                <a:ext cx="398949" cy="133216"/>
              </a:xfrm>
              <a:custGeom>
                <a:avLst/>
                <a:gdLst/>
                <a:ahLst/>
                <a:cxnLst/>
                <a:rect l="0" t="0" r="0" b="0"/>
                <a:pathLst>
                  <a:path w="398949" h="133216">
                    <a:moveTo>
                      <a:pt x="1167" y="21678"/>
                    </a:moveTo>
                    <a:cubicBezTo>
                      <a:pt x="0" y="30896"/>
                      <a:pt x="19732" y="42448"/>
                      <a:pt x="46627" y="48295"/>
                    </a:cubicBezTo>
                    <a:cubicBezTo>
                      <a:pt x="88389" y="57372"/>
                      <a:pt x="94148" y="63144"/>
                      <a:pt x="94148" y="95920"/>
                    </a:cubicBezTo>
                    <a:lnTo>
                      <a:pt x="94148" y="133215"/>
                    </a:lnTo>
                    <a:lnTo>
                      <a:pt x="246548" y="133215"/>
                    </a:lnTo>
                    <a:cubicBezTo>
                      <a:pt x="371420" y="133215"/>
                      <a:pt x="398948" y="129879"/>
                      <a:pt x="398948" y="114745"/>
                    </a:cubicBezTo>
                    <a:cubicBezTo>
                      <a:pt x="398948" y="101213"/>
                      <a:pt x="374332" y="93574"/>
                      <a:pt x="306873" y="86170"/>
                    </a:cubicBezTo>
                    <a:cubicBezTo>
                      <a:pt x="237987" y="78610"/>
                      <a:pt x="214798" y="71267"/>
                      <a:pt x="214798" y="57015"/>
                    </a:cubicBezTo>
                    <a:cubicBezTo>
                      <a:pt x="214798" y="41966"/>
                      <a:pt x="224945" y="39708"/>
                      <a:pt x="263118" y="46263"/>
                    </a:cubicBezTo>
                    <a:cubicBezTo>
                      <a:pt x="308670" y="54086"/>
                      <a:pt x="310843" y="52995"/>
                      <a:pt x="301065" y="27213"/>
                    </a:cubicBezTo>
                    <a:cubicBezTo>
                      <a:pt x="291197" y="1199"/>
                      <a:pt x="283682" y="0"/>
                      <a:pt x="146959" y="2628"/>
                    </a:cubicBezTo>
                    <a:cubicBezTo>
                      <a:pt x="41219" y="4661"/>
                      <a:pt x="2682" y="9696"/>
                      <a:pt x="1167" y="216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6" name="任意多边形: 形状 965"/>
              <p:cNvSpPr/>
              <p:nvPr/>
            </p:nvSpPr>
            <p:spPr>
              <a:xfrm>
                <a:off x="8772428" y="3244749"/>
                <a:ext cx="243094" cy="57151"/>
              </a:xfrm>
              <a:custGeom>
                <a:avLst/>
                <a:gdLst/>
                <a:ahLst/>
                <a:cxnLst/>
                <a:rect l="0" t="0" r="0" b="0"/>
                <a:pathLst>
                  <a:path w="243094" h="57151">
                    <a:moveTo>
                      <a:pt x="6677" y="10583"/>
                    </a:moveTo>
                    <a:cubicBezTo>
                      <a:pt x="3004" y="16404"/>
                      <a:pt x="0" y="29263"/>
                      <a:pt x="0" y="39158"/>
                    </a:cubicBezTo>
                    <a:cubicBezTo>
                      <a:pt x="0" y="53428"/>
                      <a:pt x="25154" y="57150"/>
                      <a:pt x="121581" y="57150"/>
                    </a:cubicBezTo>
                    <a:cubicBezTo>
                      <a:pt x="242372" y="57150"/>
                      <a:pt x="243093" y="56964"/>
                      <a:pt x="232452" y="28575"/>
                    </a:cubicBezTo>
                    <a:cubicBezTo>
                      <a:pt x="222541" y="2134"/>
                      <a:pt x="213961" y="0"/>
                      <a:pt x="117548" y="0"/>
                    </a:cubicBezTo>
                    <a:cubicBezTo>
                      <a:pt x="60241" y="0"/>
                      <a:pt x="10350" y="4763"/>
                      <a:pt x="6677" y="105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7" name="任意多边形: 形状 966"/>
              <p:cNvSpPr/>
              <p:nvPr/>
            </p:nvSpPr>
            <p:spPr>
              <a:xfrm>
                <a:off x="9063091" y="3248779"/>
                <a:ext cx="230756" cy="40421"/>
              </a:xfrm>
              <a:custGeom>
                <a:avLst/>
                <a:gdLst/>
                <a:ahLst/>
                <a:cxnLst/>
                <a:rect l="0" t="0" r="0" b="0"/>
                <a:pathLst>
                  <a:path w="230756" h="40421">
                    <a:moveTo>
                      <a:pt x="19893" y="13497"/>
                    </a:moveTo>
                    <a:cubicBezTo>
                      <a:pt x="0" y="33390"/>
                      <a:pt x="26960" y="40420"/>
                      <a:pt x="123145" y="40420"/>
                    </a:cubicBezTo>
                    <a:cubicBezTo>
                      <a:pt x="202003" y="40420"/>
                      <a:pt x="230755" y="36224"/>
                      <a:pt x="227097" y="25251"/>
                    </a:cubicBezTo>
                    <a:cubicBezTo>
                      <a:pt x="222251" y="10713"/>
                      <a:pt x="33390" y="0"/>
                      <a:pt x="19893" y="134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8" name="任意多边形: 形状 967"/>
              <p:cNvSpPr/>
              <p:nvPr/>
            </p:nvSpPr>
            <p:spPr>
              <a:xfrm>
                <a:off x="9339326" y="3238541"/>
                <a:ext cx="226853" cy="34907"/>
              </a:xfrm>
              <a:custGeom>
                <a:avLst/>
                <a:gdLst/>
                <a:ahLst/>
                <a:cxnLst/>
                <a:rect l="0" t="0" r="0" b="0"/>
                <a:pathLst>
                  <a:path w="226853" h="34907">
                    <a:moveTo>
                      <a:pt x="10952" y="25259"/>
                    </a:moveTo>
                    <a:cubicBezTo>
                      <a:pt x="15823" y="33141"/>
                      <a:pt x="58266" y="34906"/>
                      <a:pt x="122827" y="29912"/>
                    </a:cubicBezTo>
                    <a:lnTo>
                      <a:pt x="226852" y="21865"/>
                    </a:lnTo>
                    <a:lnTo>
                      <a:pt x="163352" y="11975"/>
                    </a:lnTo>
                    <a:cubicBezTo>
                      <a:pt x="86474" y="0"/>
                      <a:pt x="0" y="7538"/>
                      <a:pt x="10952" y="25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9" name="任意多边形: 形状 968"/>
              <p:cNvSpPr/>
              <p:nvPr/>
            </p:nvSpPr>
            <p:spPr>
              <a:xfrm>
                <a:off x="9420128" y="3240423"/>
                <a:ext cx="705094" cy="149065"/>
              </a:xfrm>
              <a:custGeom>
                <a:avLst/>
                <a:gdLst/>
                <a:ahLst/>
                <a:cxnLst/>
                <a:rect l="0" t="0" r="0" b="0"/>
                <a:pathLst>
                  <a:path w="705094" h="149065">
                    <a:moveTo>
                      <a:pt x="235023" y="13798"/>
                    </a:moveTo>
                    <a:cubicBezTo>
                      <a:pt x="200138" y="19915"/>
                      <a:pt x="166993" y="33145"/>
                      <a:pt x="161367" y="43198"/>
                    </a:cubicBezTo>
                    <a:cubicBezTo>
                      <a:pt x="155741" y="53252"/>
                      <a:pt x="137669" y="61477"/>
                      <a:pt x="121208" y="61477"/>
                    </a:cubicBezTo>
                    <a:cubicBezTo>
                      <a:pt x="97530" y="61477"/>
                      <a:pt x="92666" y="66783"/>
                      <a:pt x="97920" y="86877"/>
                    </a:cubicBezTo>
                    <a:cubicBezTo>
                      <a:pt x="103768" y="109239"/>
                      <a:pt x="98310" y="112277"/>
                      <a:pt x="52281" y="112277"/>
                    </a:cubicBezTo>
                    <a:cubicBezTo>
                      <a:pt x="23526" y="112277"/>
                      <a:pt x="0" y="117262"/>
                      <a:pt x="0" y="123354"/>
                    </a:cubicBezTo>
                    <a:cubicBezTo>
                      <a:pt x="0" y="129446"/>
                      <a:pt x="18574" y="134481"/>
                      <a:pt x="41275" y="134543"/>
                    </a:cubicBezTo>
                    <a:cubicBezTo>
                      <a:pt x="63976" y="134605"/>
                      <a:pt x="220529" y="137898"/>
                      <a:pt x="389170" y="141860"/>
                    </a:cubicBezTo>
                    <a:lnTo>
                      <a:pt x="695790" y="149064"/>
                    </a:lnTo>
                    <a:lnTo>
                      <a:pt x="701792" y="117668"/>
                    </a:lnTo>
                    <a:cubicBezTo>
                      <a:pt x="705093" y="100399"/>
                      <a:pt x="702845" y="83212"/>
                      <a:pt x="696797" y="79474"/>
                    </a:cubicBezTo>
                    <a:cubicBezTo>
                      <a:pt x="690749" y="75736"/>
                      <a:pt x="685800" y="78730"/>
                      <a:pt x="685800" y="86127"/>
                    </a:cubicBezTo>
                    <a:cubicBezTo>
                      <a:pt x="685800" y="93830"/>
                      <a:pt x="658213" y="99577"/>
                      <a:pt x="621242" y="99577"/>
                    </a:cubicBezTo>
                    <a:cubicBezTo>
                      <a:pt x="568657" y="99577"/>
                      <a:pt x="556473" y="95455"/>
                      <a:pt x="555548" y="77352"/>
                    </a:cubicBezTo>
                    <a:cubicBezTo>
                      <a:pt x="554621" y="59197"/>
                      <a:pt x="564118" y="55568"/>
                      <a:pt x="607406" y="57535"/>
                    </a:cubicBezTo>
                    <a:cubicBezTo>
                      <a:pt x="646173" y="59297"/>
                      <a:pt x="660400" y="55035"/>
                      <a:pt x="660400" y="41660"/>
                    </a:cubicBezTo>
                    <a:cubicBezTo>
                      <a:pt x="660400" y="26758"/>
                      <a:pt x="632023" y="23377"/>
                      <a:pt x="506942" y="23377"/>
                    </a:cubicBezTo>
                    <a:cubicBezTo>
                      <a:pt x="422539" y="23377"/>
                      <a:pt x="352986" y="27663"/>
                      <a:pt x="352378" y="32902"/>
                    </a:cubicBezTo>
                    <a:cubicBezTo>
                      <a:pt x="351772" y="38141"/>
                      <a:pt x="392253" y="46974"/>
                      <a:pt x="442337" y="52532"/>
                    </a:cubicBezTo>
                    <a:cubicBezTo>
                      <a:pt x="508912" y="59920"/>
                      <a:pt x="533400" y="67604"/>
                      <a:pt x="533400" y="81107"/>
                    </a:cubicBezTo>
                    <a:cubicBezTo>
                      <a:pt x="533400" y="96161"/>
                      <a:pt x="504038" y="99997"/>
                      <a:pt x="374650" y="101845"/>
                    </a:cubicBezTo>
                    <a:cubicBezTo>
                      <a:pt x="191535" y="104461"/>
                      <a:pt x="145582" y="99485"/>
                      <a:pt x="148468" y="77352"/>
                    </a:cubicBezTo>
                    <a:cubicBezTo>
                      <a:pt x="149903" y="66343"/>
                      <a:pt x="178074" y="61477"/>
                      <a:pt x="240369" y="61477"/>
                    </a:cubicBezTo>
                    <a:cubicBezTo>
                      <a:pt x="321733" y="61477"/>
                      <a:pt x="330200" y="59083"/>
                      <a:pt x="330200" y="36077"/>
                    </a:cubicBezTo>
                    <a:cubicBezTo>
                      <a:pt x="330200" y="3860"/>
                      <a:pt x="313710" y="0"/>
                      <a:pt x="235023" y="13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0" name="任意多边形: 形状 969"/>
              <p:cNvSpPr/>
              <p:nvPr/>
            </p:nvSpPr>
            <p:spPr>
              <a:xfrm>
                <a:off x="10553285" y="3251099"/>
                <a:ext cx="262974" cy="5822"/>
              </a:xfrm>
              <a:custGeom>
                <a:avLst/>
                <a:gdLst/>
                <a:ahLst/>
                <a:cxnLst/>
                <a:rect l="0" t="0" r="0" b="0"/>
                <a:pathLst>
                  <a:path w="262974" h="5822">
                    <a:moveTo>
                      <a:pt x="130493" y="5821"/>
                    </a:moveTo>
                    <a:cubicBezTo>
                      <a:pt x="262881" y="5821"/>
                      <a:pt x="262973" y="5800"/>
                      <a:pt x="143193" y="2910"/>
                    </a:cubicBezTo>
                    <a:cubicBezTo>
                      <a:pt x="76836" y="1310"/>
                      <a:pt x="19686" y="0"/>
                      <a:pt x="16193" y="0"/>
                    </a:cubicBezTo>
                    <a:cubicBezTo>
                      <a:pt x="12700" y="0"/>
                      <a:pt x="6986" y="1310"/>
                      <a:pt x="3493" y="2910"/>
                    </a:cubicBezTo>
                    <a:cubicBezTo>
                      <a:pt x="0" y="4511"/>
                      <a:pt x="57150" y="5821"/>
                      <a:pt x="130493" y="58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1" name="任意多边形: 形状 970"/>
              <p:cNvSpPr/>
              <p:nvPr/>
            </p:nvSpPr>
            <p:spPr>
              <a:xfrm>
                <a:off x="10845385" y="32510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2" name="任意多边形: 形状 971"/>
              <p:cNvSpPr/>
              <p:nvPr/>
            </p:nvSpPr>
            <p:spPr>
              <a:xfrm>
                <a:off x="1990628" y="32637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3" name="任意多边形: 形状 972"/>
              <p:cNvSpPr/>
              <p:nvPr/>
            </p:nvSpPr>
            <p:spPr>
              <a:xfrm>
                <a:off x="4810101" y="3263799"/>
                <a:ext cx="56699" cy="88901"/>
              </a:xfrm>
              <a:custGeom>
                <a:avLst/>
                <a:gdLst/>
                <a:ahLst/>
                <a:cxnLst/>
                <a:rect l="0" t="0" r="0" b="0"/>
                <a:pathLst>
                  <a:path w="56699" h="88901">
                    <a:moveTo>
                      <a:pt x="12627" y="24361"/>
                    </a:moveTo>
                    <a:cubicBezTo>
                      <a:pt x="12627" y="37760"/>
                      <a:pt x="9158" y="57763"/>
                      <a:pt x="4918" y="68811"/>
                    </a:cubicBezTo>
                    <a:cubicBezTo>
                      <a:pt x="0" y="81627"/>
                      <a:pt x="4106" y="88900"/>
                      <a:pt x="16259" y="88900"/>
                    </a:cubicBezTo>
                    <a:cubicBezTo>
                      <a:pt x="26737" y="88900"/>
                      <a:pt x="38779" y="79860"/>
                      <a:pt x="43018" y="68811"/>
                    </a:cubicBezTo>
                    <a:cubicBezTo>
                      <a:pt x="56698" y="33161"/>
                      <a:pt x="51233" y="0"/>
                      <a:pt x="31677" y="0"/>
                    </a:cubicBezTo>
                    <a:cubicBezTo>
                      <a:pt x="21199" y="0"/>
                      <a:pt x="12627" y="10963"/>
                      <a:pt x="12627" y="24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4" name="任意多边形: 形状 973"/>
              <p:cNvSpPr/>
              <p:nvPr/>
            </p:nvSpPr>
            <p:spPr>
              <a:xfrm>
                <a:off x="7197628" y="32637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5" name="任意多边形: 形状 974"/>
              <p:cNvSpPr/>
              <p:nvPr/>
            </p:nvSpPr>
            <p:spPr>
              <a:xfrm>
                <a:off x="8709074" y="3263799"/>
                <a:ext cx="37955" cy="42537"/>
              </a:xfrm>
              <a:custGeom>
                <a:avLst/>
                <a:gdLst/>
                <a:ahLst/>
                <a:cxnLst/>
                <a:rect l="0" t="0" r="0" b="0"/>
                <a:pathLst>
                  <a:path w="37955" h="42537">
                    <a:moveTo>
                      <a:pt x="2765" y="15081"/>
                    </a:moveTo>
                    <a:cubicBezTo>
                      <a:pt x="10614" y="38630"/>
                      <a:pt x="37954" y="42536"/>
                      <a:pt x="37954" y="20108"/>
                    </a:cubicBezTo>
                    <a:cubicBezTo>
                      <a:pt x="37954" y="9049"/>
                      <a:pt x="28905" y="0"/>
                      <a:pt x="17846" y="0"/>
                    </a:cubicBezTo>
                    <a:cubicBezTo>
                      <a:pt x="6786" y="0"/>
                      <a:pt x="0" y="6787"/>
                      <a:pt x="2765" y="150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6" name="任意多边形: 形状 975"/>
              <p:cNvSpPr/>
              <p:nvPr/>
            </p:nvSpPr>
            <p:spPr>
              <a:xfrm>
                <a:off x="9251694" y="3263799"/>
                <a:ext cx="178786" cy="53099"/>
              </a:xfrm>
              <a:custGeom>
                <a:avLst/>
                <a:gdLst/>
                <a:ahLst/>
                <a:cxnLst/>
                <a:rect l="0" t="0" r="0" b="0"/>
                <a:pathLst>
                  <a:path w="178786" h="53099">
                    <a:moveTo>
                      <a:pt x="54134" y="19050"/>
                    </a:moveTo>
                    <a:cubicBezTo>
                      <a:pt x="54134" y="32452"/>
                      <a:pt x="43779" y="36771"/>
                      <a:pt x="19209" y="33617"/>
                    </a:cubicBezTo>
                    <a:cubicBezTo>
                      <a:pt x="0" y="31152"/>
                      <a:pt x="20003" y="35506"/>
                      <a:pt x="63659" y="43293"/>
                    </a:cubicBezTo>
                    <a:cubicBezTo>
                      <a:pt x="107315" y="51081"/>
                      <a:pt x="143034" y="53098"/>
                      <a:pt x="143034" y="47776"/>
                    </a:cubicBezTo>
                    <a:cubicBezTo>
                      <a:pt x="143034" y="42454"/>
                      <a:pt x="153035" y="34178"/>
                      <a:pt x="165259" y="29384"/>
                    </a:cubicBezTo>
                    <a:cubicBezTo>
                      <a:pt x="178785" y="24079"/>
                      <a:pt x="165533" y="20351"/>
                      <a:pt x="131403" y="19859"/>
                    </a:cubicBezTo>
                    <a:cubicBezTo>
                      <a:pt x="100558" y="19414"/>
                      <a:pt x="75793" y="14764"/>
                      <a:pt x="76369" y="9525"/>
                    </a:cubicBezTo>
                    <a:cubicBezTo>
                      <a:pt x="76946" y="4286"/>
                      <a:pt x="72179" y="0"/>
                      <a:pt x="65776" y="0"/>
                    </a:cubicBezTo>
                    <a:cubicBezTo>
                      <a:pt x="59372" y="0"/>
                      <a:pt x="54134" y="8573"/>
                      <a:pt x="54134"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7" name="任意多边形: 形状 976"/>
              <p:cNvSpPr/>
              <p:nvPr/>
            </p:nvSpPr>
            <p:spPr>
              <a:xfrm>
                <a:off x="10113135" y="3262102"/>
                <a:ext cx="703994" cy="50927"/>
              </a:xfrm>
              <a:custGeom>
                <a:avLst/>
                <a:gdLst/>
                <a:ahLst/>
                <a:cxnLst/>
                <a:rect l="0" t="0" r="0" b="0"/>
                <a:pathLst>
                  <a:path w="703994" h="50927">
                    <a:moveTo>
                      <a:pt x="10058" y="17287"/>
                    </a:moveTo>
                    <a:cubicBezTo>
                      <a:pt x="6148" y="23612"/>
                      <a:pt x="2093" y="27685"/>
                      <a:pt x="1046" y="26337"/>
                    </a:cubicBezTo>
                    <a:cubicBezTo>
                      <a:pt x="0" y="24988"/>
                      <a:pt x="157734" y="30817"/>
                      <a:pt x="351568" y="39288"/>
                    </a:cubicBezTo>
                    <a:cubicBezTo>
                      <a:pt x="610539" y="50606"/>
                      <a:pt x="703993" y="50926"/>
                      <a:pt x="703993" y="40496"/>
                    </a:cubicBezTo>
                    <a:cubicBezTo>
                      <a:pt x="703993" y="32689"/>
                      <a:pt x="693992" y="21166"/>
                      <a:pt x="681768" y="14890"/>
                    </a:cubicBezTo>
                    <a:cubicBezTo>
                      <a:pt x="652768" y="0"/>
                      <a:pt x="19344" y="2260"/>
                      <a:pt x="10058" y="172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8" name="任意多边形: 形状 977"/>
              <p:cNvSpPr/>
              <p:nvPr/>
            </p:nvSpPr>
            <p:spPr>
              <a:xfrm>
                <a:off x="11353385" y="3263799"/>
                <a:ext cx="174803" cy="5645"/>
              </a:xfrm>
              <a:custGeom>
                <a:avLst/>
                <a:gdLst/>
                <a:ahLst/>
                <a:cxnLst/>
                <a:rect l="0" t="0" r="0" b="0"/>
                <a:pathLst>
                  <a:path w="174803" h="5645">
                    <a:moveTo>
                      <a:pt x="92393" y="5644"/>
                    </a:moveTo>
                    <a:cubicBezTo>
                      <a:pt x="172826" y="5644"/>
                      <a:pt x="174802" y="5205"/>
                      <a:pt x="105093" y="2822"/>
                    </a:cubicBezTo>
                    <a:cubicBezTo>
                      <a:pt x="59690" y="1270"/>
                      <a:pt x="19686" y="0"/>
                      <a:pt x="16193" y="0"/>
                    </a:cubicBezTo>
                    <a:cubicBezTo>
                      <a:pt x="12700" y="0"/>
                      <a:pt x="6986" y="1270"/>
                      <a:pt x="3493" y="2822"/>
                    </a:cubicBezTo>
                    <a:cubicBezTo>
                      <a:pt x="0" y="4375"/>
                      <a:pt x="40006" y="5644"/>
                      <a:pt x="92393"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9" name="任意多边形: 形状 978"/>
              <p:cNvSpPr/>
              <p:nvPr/>
            </p:nvSpPr>
            <p:spPr>
              <a:xfrm>
                <a:off x="580928" y="3274005"/>
                <a:ext cx="240296" cy="25764"/>
              </a:xfrm>
              <a:custGeom>
                <a:avLst/>
                <a:gdLst/>
                <a:ahLst/>
                <a:cxnLst/>
                <a:rect l="0" t="0" r="0" b="0"/>
                <a:pathLst>
                  <a:path w="240296" h="25764">
                    <a:moveTo>
                      <a:pt x="0" y="16147"/>
                    </a:moveTo>
                    <a:cubicBezTo>
                      <a:pt x="0" y="25763"/>
                      <a:pt x="32866" y="25287"/>
                      <a:pt x="111125" y="14538"/>
                    </a:cubicBezTo>
                    <a:cubicBezTo>
                      <a:pt x="172244" y="6144"/>
                      <a:pt x="227489" y="0"/>
                      <a:pt x="233892" y="885"/>
                    </a:cubicBezTo>
                    <a:cubicBezTo>
                      <a:pt x="240295" y="1770"/>
                      <a:pt x="190288" y="2494"/>
                      <a:pt x="122767" y="2494"/>
                    </a:cubicBezTo>
                    <a:cubicBezTo>
                      <a:pt x="43674" y="2494"/>
                      <a:pt x="0" y="7351"/>
                      <a:pt x="0" y="161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0" name="任意多边形: 形状 979"/>
              <p:cNvSpPr/>
              <p:nvPr/>
            </p:nvSpPr>
            <p:spPr>
              <a:xfrm>
                <a:off x="1225197" y="3282849"/>
                <a:ext cx="39759" cy="35984"/>
              </a:xfrm>
              <a:custGeom>
                <a:avLst/>
                <a:gdLst/>
                <a:ahLst/>
                <a:cxnLst/>
                <a:rect l="0" t="0" r="0" b="0"/>
                <a:pathLst>
                  <a:path w="39759" h="35984">
                    <a:moveTo>
                      <a:pt x="28666" y="0"/>
                    </a:moveTo>
                    <a:cubicBezTo>
                      <a:pt x="19443" y="0"/>
                      <a:pt x="9063" y="8573"/>
                      <a:pt x="5599" y="19050"/>
                    </a:cubicBezTo>
                    <a:cubicBezTo>
                      <a:pt x="0" y="35983"/>
                      <a:pt x="1863" y="35983"/>
                      <a:pt x="22368" y="19050"/>
                    </a:cubicBezTo>
                    <a:cubicBezTo>
                      <a:pt x="37626" y="6449"/>
                      <a:pt x="39758" y="0"/>
                      <a:pt x="28666"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1" name="任意多边形: 形状 980"/>
              <p:cNvSpPr/>
              <p:nvPr/>
            </p:nvSpPr>
            <p:spPr>
              <a:xfrm>
                <a:off x="10925418" y="3265910"/>
                <a:ext cx="120311" cy="50065"/>
              </a:xfrm>
              <a:custGeom>
                <a:avLst/>
                <a:gdLst/>
                <a:ahLst/>
                <a:cxnLst/>
                <a:rect l="0" t="0" r="0" b="0"/>
                <a:pathLst>
                  <a:path w="120311" h="50065">
                    <a:moveTo>
                      <a:pt x="37760" y="17398"/>
                    </a:moveTo>
                    <a:cubicBezTo>
                      <a:pt x="103732" y="47606"/>
                      <a:pt x="120310" y="50064"/>
                      <a:pt x="120310" y="29639"/>
                    </a:cubicBezTo>
                    <a:cubicBezTo>
                      <a:pt x="120310" y="16126"/>
                      <a:pt x="102777" y="9043"/>
                      <a:pt x="59985" y="5271"/>
                    </a:cubicBezTo>
                    <a:cubicBezTo>
                      <a:pt x="199" y="0"/>
                      <a:pt x="0" y="108"/>
                      <a:pt x="37760" y="17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2" name="任意多边形: 形状 981"/>
              <p:cNvSpPr/>
              <p:nvPr/>
            </p:nvSpPr>
            <p:spPr>
              <a:xfrm>
                <a:off x="5141895" y="3282278"/>
                <a:ext cx="49173" cy="57722"/>
              </a:xfrm>
              <a:custGeom>
                <a:avLst/>
                <a:gdLst/>
                <a:ahLst/>
                <a:cxnLst/>
                <a:rect l="0" t="0" r="0" b="0"/>
                <a:pathLst>
                  <a:path w="49173" h="57722">
                    <a:moveTo>
                      <a:pt x="14208" y="28860"/>
                    </a:moveTo>
                    <a:cubicBezTo>
                      <a:pt x="0" y="54692"/>
                      <a:pt x="1092" y="57721"/>
                      <a:pt x="24616" y="57721"/>
                    </a:cubicBezTo>
                    <a:cubicBezTo>
                      <a:pt x="46537" y="57721"/>
                      <a:pt x="49172" y="52930"/>
                      <a:pt x="40491" y="28860"/>
                    </a:cubicBezTo>
                    <a:lnTo>
                      <a:pt x="3008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3" name="任意多边形: 形状 982"/>
              <p:cNvSpPr/>
              <p:nvPr/>
            </p:nvSpPr>
            <p:spPr>
              <a:xfrm>
                <a:off x="11118647" y="3276785"/>
                <a:ext cx="79482" cy="34762"/>
              </a:xfrm>
              <a:custGeom>
                <a:avLst/>
                <a:gdLst/>
                <a:ahLst/>
                <a:cxnLst/>
                <a:rect l="0" t="0" r="0" b="0"/>
                <a:pathLst>
                  <a:path w="79482" h="34762">
                    <a:moveTo>
                      <a:pt x="22331" y="12414"/>
                    </a:moveTo>
                    <a:cubicBezTo>
                      <a:pt x="0" y="22010"/>
                      <a:pt x="1918" y="24204"/>
                      <a:pt x="38206" y="30571"/>
                    </a:cubicBezTo>
                    <a:cubicBezTo>
                      <a:pt x="62084" y="34761"/>
                      <a:pt x="79481" y="32461"/>
                      <a:pt x="79481" y="25114"/>
                    </a:cubicBezTo>
                    <a:cubicBezTo>
                      <a:pt x="79481" y="6280"/>
                      <a:pt x="51220" y="0"/>
                      <a:pt x="22331" y="124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4" name="任意多边形: 形状 983"/>
              <p:cNvSpPr/>
              <p:nvPr/>
            </p:nvSpPr>
            <p:spPr>
              <a:xfrm>
                <a:off x="11426728" y="32891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5" name="任意多边形: 形状 984"/>
              <p:cNvSpPr/>
              <p:nvPr/>
            </p:nvSpPr>
            <p:spPr>
              <a:xfrm>
                <a:off x="11528328" y="3286948"/>
                <a:ext cx="255408" cy="53052"/>
              </a:xfrm>
              <a:custGeom>
                <a:avLst/>
                <a:gdLst/>
                <a:ahLst/>
                <a:cxnLst/>
                <a:rect l="0" t="0" r="0" b="0"/>
                <a:pathLst>
                  <a:path w="255408" h="53052">
                    <a:moveTo>
                      <a:pt x="0" y="26427"/>
                    </a:moveTo>
                    <a:cubicBezTo>
                      <a:pt x="0" y="51697"/>
                      <a:pt x="6507" y="53051"/>
                      <a:pt x="127931" y="53051"/>
                    </a:cubicBezTo>
                    <a:cubicBezTo>
                      <a:pt x="241987" y="53051"/>
                      <a:pt x="255407" y="50686"/>
                      <a:pt x="251664" y="31250"/>
                    </a:cubicBezTo>
                    <a:cubicBezTo>
                      <a:pt x="248118" y="12837"/>
                      <a:pt x="228233" y="8699"/>
                      <a:pt x="123733" y="4626"/>
                    </a:cubicBezTo>
                    <a:cubicBezTo>
                      <a:pt x="5038" y="0"/>
                      <a:pt x="0" y="888"/>
                      <a:pt x="0" y="264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6" name="任意多边形: 形状 985"/>
              <p:cNvSpPr/>
              <p:nvPr/>
            </p:nvSpPr>
            <p:spPr>
              <a:xfrm>
                <a:off x="11906182" y="3291147"/>
                <a:ext cx="45313" cy="61554"/>
              </a:xfrm>
              <a:custGeom>
                <a:avLst/>
                <a:gdLst/>
                <a:ahLst/>
                <a:cxnLst/>
                <a:rect l="0" t="0" r="0" b="0"/>
                <a:pathLst>
                  <a:path w="45313" h="61554">
                    <a:moveTo>
                      <a:pt x="8281" y="15690"/>
                    </a:moveTo>
                    <a:cubicBezTo>
                      <a:pt x="0" y="37268"/>
                      <a:pt x="11128" y="61553"/>
                      <a:pt x="29296" y="61553"/>
                    </a:cubicBezTo>
                    <a:cubicBezTo>
                      <a:pt x="45312" y="61553"/>
                      <a:pt x="44619" y="14337"/>
                      <a:pt x="28456" y="4348"/>
                    </a:cubicBezTo>
                    <a:cubicBezTo>
                      <a:pt x="21422" y="0"/>
                      <a:pt x="12343" y="5104"/>
                      <a:pt x="8281" y="156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7" name="任意多边形: 形状 986"/>
              <p:cNvSpPr/>
              <p:nvPr/>
            </p:nvSpPr>
            <p:spPr>
              <a:xfrm>
                <a:off x="4751669" y="33018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8" name="任意多边形: 形状 987"/>
              <p:cNvSpPr/>
              <p:nvPr/>
            </p:nvSpPr>
            <p:spPr>
              <a:xfrm>
                <a:off x="5330728" y="3301899"/>
                <a:ext cx="114301" cy="25401"/>
              </a:xfrm>
              <a:custGeom>
                <a:avLst/>
                <a:gdLst/>
                <a:ahLst/>
                <a:cxnLst/>
                <a:rect l="0" t="0" r="0" b="0"/>
                <a:pathLst>
                  <a:path w="114301" h="25401">
                    <a:moveTo>
                      <a:pt x="0" y="12700"/>
                    </a:moveTo>
                    <a:cubicBezTo>
                      <a:pt x="0" y="19685"/>
                      <a:pt x="25717" y="25400"/>
                      <a:pt x="57150" y="25400"/>
                    </a:cubicBezTo>
                    <a:cubicBezTo>
                      <a:pt x="88583" y="25400"/>
                      <a:pt x="114300" y="19685"/>
                      <a:pt x="114300" y="12700"/>
                    </a:cubicBezTo>
                    <a:cubicBezTo>
                      <a:pt x="114300" y="5715"/>
                      <a:pt x="88583" y="0"/>
                      <a:pt x="57150" y="0"/>
                    </a:cubicBezTo>
                    <a:cubicBezTo>
                      <a:pt x="2571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9" name="任意多边形: 形状 988"/>
              <p:cNvSpPr/>
              <p:nvPr/>
            </p:nvSpPr>
            <p:spPr>
              <a:xfrm>
                <a:off x="5471881" y="3293047"/>
                <a:ext cx="601798" cy="25691"/>
              </a:xfrm>
              <a:custGeom>
                <a:avLst/>
                <a:gdLst/>
                <a:ahLst/>
                <a:cxnLst/>
                <a:rect l="0" t="0" r="0" b="0"/>
                <a:pathLst>
                  <a:path w="601798" h="25691">
                    <a:moveTo>
                      <a:pt x="97800" y="14629"/>
                    </a:moveTo>
                    <a:cubicBezTo>
                      <a:pt x="177210" y="25640"/>
                      <a:pt x="252812" y="25690"/>
                      <a:pt x="402600" y="14831"/>
                    </a:cubicBezTo>
                    <a:lnTo>
                      <a:pt x="601797" y="391"/>
                    </a:lnTo>
                    <a:lnTo>
                      <a:pt x="296997" y="188"/>
                    </a:lnTo>
                    <a:cubicBezTo>
                      <a:pt x="14717" y="0"/>
                      <a:pt x="0" y="1067"/>
                      <a:pt x="97800" y="146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0" name="任意多边形: 形状 989"/>
              <p:cNvSpPr/>
              <p:nvPr/>
            </p:nvSpPr>
            <p:spPr>
              <a:xfrm>
                <a:off x="6131432" y="3295777"/>
                <a:ext cx="393097" cy="44223"/>
              </a:xfrm>
              <a:custGeom>
                <a:avLst/>
                <a:gdLst/>
                <a:ahLst/>
                <a:cxnLst/>
                <a:rect l="0" t="0" r="0" b="0"/>
                <a:pathLst>
                  <a:path w="393097" h="44223">
                    <a:moveTo>
                      <a:pt x="5815" y="21997"/>
                    </a:moveTo>
                    <a:cubicBezTo>
                      <a:pt x="11439" y="41897"/>
                      <a:pt x="32027" y="44222"/>
                      <a:pt x="202596" y="44222"/>
                    </a:cubicBezTo>
                    <a:cubicBezTo>
                      <a:pt x="363923" y="44222"/>
                      <a:pt x="393096" y="41289"/>
                      <a:pt x="393096" y="25068"/>
                    </a:cubicBezTo>
                    <a:cubicBezTo>
                      <a:pt x="393096" y="8952"/>
                      <a:pt x="361883" y="5426"/>
                      <a:pt x="196315" y="2843"/>
                    </a:cubicBezTo>
                    <a:cubicBezTo>
                      <a:pt x="14161" y="0"/>
                      <a:pt x="0" y="1424"/>
                      <a:pt x="5815" y="219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1" name="任意多边形: 形状 990"/>
              <p:cNvSpPr/>
              <p:nvPr/>
            </p:nvSpPr>
            <p:spPr>
              <a:xfrm>
                <a:off x="11060305" y="32828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2" name="任意多边形: 形状 991"/>
              <p:cNvSpPr/>
              <p:nvPr/>
            </p:nvSpPr>
            <p:spPr>
              <a:xfrm>
                <a:off x="11353273" y="3291518"/>
                <a:ext cx="60870" cy="48483"/>
              </a:xfrm>
              <a:custGeom>
                <a:avLst/>
                <a:gdLst/>
                <a:ahLst/>
                <a:cxnLst/>
                <a:rect l="0" t="0" r="0" b="0"/>
                <a:pathLst>
                  <a:path w="60870" h="48483">
                    <a:moveTo>
                      <a:pt x="5602" y="28809"/>
                    </a:moveTo>
                    <a:cubicBezTo>
                      <a:pt x="0" y="43406"/>
                      <a:pt x="6414" y="48482"/>
                      <a:pt x="30462" y="48482"/>
                    </a:cubicBezTo>
                    <a:cubicBezTo>
                      <a:pt x="57294" y="48482"/>
                      <a:pt x="60869" y="44657"/>
                      <a:pt x="51236" y="26257"/>
                    </a:cubicBezTo>
                    <a:cubicBezTo>
                      <a:pt x="37489" y="0"/>
                      <a:pt x="16200" y="1191"/>
                      <a:pt x="5602" y="288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3" name="任意多边形: 形状 992"/>
              <p:cNvSpPr/>
              <p:nvPr/>
            </p:nvSpPr>
            <p:spPr>
              <a:xfrm>
                <a:off x="11960368" y="3296522"/>
                <a:ext cx="44211" cy="57858"/>
              </a:xfrm>
              <a:custGeom>
                <a:avLst/>
                <a:gdLst/>
                <a:ahLst/>
                <a:cxnLst/>
                <a:rect l="0" t="0" r="0" b="0"/>
                <a:pathLst>
                  <a:path w="44211" h="57858">
                    <a:moveTo>
                      <a:pt x="12331" y="30536"/>
                    </a:moveTo>
                    <a:cubicBezTo>
                      <a:pt x="26953" y="57857"/>
                      <a:pt x="44210" y="50540"/>
                      <a:pt x="44210" y="17019"/>
                    </a:cubicBezTo>
                    <a:cubicBezTo>
                      <a:pt x="44210" y="7123"/>
                      <a:pt x="33763" y="0"/>
                      <a:pt x="20996" y="1189"/>
                    </a:cubicBezTo>
                    <a:cubicBezTo>
                      <a:pt x="1321" y="3022"/>
                      <a:pt x="0" y="7495"/>
                      <a:pt x="12331" y="30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4" name="任意多边形: 形状 993"/>
              <p:cNvSpPr/>
              <p:nvPr/>
            </p:nvSpPr>
            <p:spPr>
              <a:xfrm>
                <a:off x="12046742" y="3300788"/>
                <a:ext cx="188859" cy="51913"/>
              </a:xfrm>
              <a:custGeom>
                <a:avLst/>
                <a:gdLst/>
                <a:ahLst/>
                <a:cxnLst/>
                <a:rect l="0" t="0" r="0" b="0"/>
                <a:pathLst>
                  <a:path w="188859" h="51913">
                    <a:moveTo>
                      <a:pt x="7005" y="20490"/>
                    </a:moveTo>
                    <a:cubicBezTo>
                      <a:pt x="11395" y="31930"/>
                      <a:pt x="14986" y="43680"/>
                      <a:pt x="14986" y="46601"/>
                    </a:cubicBezTo>
                    <a:cubicBezTo>
                      <a:pt x="14986" y="49522"/>
                      <a:pt x="51467" y="51912"/>
                      <a:pt x="96055" y="51912"/>
                    </a:cubicBezTo>
                    <a:cubicBezTo>
                      <a:pt x="164369" y="51912"/>
                      <a:pt x="178094" y="48201"/>
                      <a:pt x="183293" y="28322"/>
                    </a:cubicBezTo>
                    <a:cubicBezTo>
                      <a:pt x="188858" y="7038"/>
                      <a:pt x="180153" y="4486"/>
                      <a:pt x="94242" y="2212"/>
                    </a:cubicBezTo>
                    <a:cubicBezTo>
                      <a:pt x="10677" y="0"/>
                      <a:pt x="0" y="2237"/>
                      <a:pt x="7005" y="204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5" name="任意多边形: 形状 994"/>
              <p:cNvSpPr/>
              <p:nvPr/>
            </p:nvSpPr>
            <p:spPr>
              <a:xfrm>
                <a:off x="6095421" y="3312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6" name="任意多边形: 形状 995"/>
              <p:cNvSpPr/>
              <p:nvPr/>
            </p:nvSpPr>
            <p:spPr>
              <a:xfrm>
                <a:off x="6530878" y="3303468"/>
                <a:ext cx="641167" cy="22545"/>
              </a:xfrm>
              <a:custGeom>
                <a:avLst/>
                <a:gdLst/>
                <a:ahLst/>
                <a:cxnLst/>
                <a:rect l="0" t="0" r="0" b="0"/>
                <a:pathLst>
                  <a:path w="641167" h="22545">
                    <a:moveTo>
                      <a:pt x="292100" y="11132"/>
                    </a:moveTo>
                    <a:lnTo>
                      <a:pt x="0" y="18203"/>
                    </a:lnTo>
                    <a:lnTo>
                      <a:pt x="323850" y="20823"/>
                    </a:lnTo>
                    <a:cubicBezTo>
                      <a:pt x="536624" y="22544"/>
                      <a:pt x="641166" y="19220"/>
                      <a:pt x="628650" y="11132"/>
                    </a:cubicBezTo>
                    <a:cubicBezTo>
                      <a:pt x="618172" y="4361"/>
                      <a:pt x="603885" y="0"/>
                      <a:pt x="596900" y="1441"/>
                    </a:cubicBezTo>
                    <a:cubicBezTo>
                      <a:pt x="589915" y="2882"/>
                      <a:pt x="452755" y="7243"/>
                      <a:pt x="292100" y="11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7" name="任意多边形: 形状 996"/>
              <p:cNvSpPr/>
              <p:nvPr/>
            </p:nvSpPr>
            <p:spPr>
              <a:xfrm>
                <a:off x="7261549" y="3308835"/>
                <a:ext cx="761580" cy="69500"/>
              </a:xfrm>
              <a:custGeom>
                <a:avLst/>
                <a:gdLst/>
                <a:ahLst/>
                <a:cxnLst/>
                <a:rect l="0" t="0" r="0" b="0"/>
                <a:pathLst>
                  <a:path w="761580" h="69500">
                    <a:moveTo>
                      <a:pt x="5907" y="21140"/>
                    </a:moveTo>
                    <a:cubicBezTo>
                      <a:pt x="11642" y="40694"/>
                      <a:pt x="37349" y="42861"/>
                      <a:pt x="263104" y="42821"/>
                    </a:cubicBezTo>
                    <a:cubicBezTo>
                      <a:pt x="401058" y="42797"/>
                      <a:pt x="569650" y="49142"/>
                      <a:pt x="637754" y="56922"/>
                    </a:cubicBezTo>
                    <a:cubicBezTo>
                      <a:pt x="747843" y="69499"/>
                      <a:pt x="761579" y="68854"/>
                      <a:pt x="761579" y="51116"/>
                    </a:cubicBezTo>
                    <a:cubicBezTo>
                      <a:pt x="761579" y="29208"/>
                      <a:pt x="691124" y="23406"/>
                      <a:pt x="231332" y="7456"/>
                    </a:cubicBezTo>
                    <a:cubicBezTo>
                      <a:pt x="16414" y="0"/>
                      <a:pt x="0" y="997"/>
                      <a:pt x="5907" y="21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8" name="任意多边形: 形状 997"/>
              <p:cNvSpPr/>
              <p:nvPr/>
            </p:nvSpPr>
            <p:spPr>
              <a:xfrm>
                <a:off x="9763822" y="33070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9" name="任意多边形: 形状 998"/>
              <p:cNvSpPr/>
              <p:nvPr/>
            </p:nvSpPr>
            <p:spPr>
              <a:xfrm>
                <a:off x="1471464" y="3324569"/>
                <a:ext cx="354065" cy="28132"/>
              </a:xfrm>
              <a:custGeom>
                <a:avLst/>
                <a:gdLst/>
                <a:ahLst/>
                <a:cxnLst/>
                <a:rect l="0" t="0" r="0" b="0"/>
                <a:pathLst>
                  <a:path w="354065" h="28132">
                    <a:moveTo>
                      <a:pt x="3711" y="17216"/>
                    </a:moveTo>
                    <a:cubicBezTo>
                      <a:pt x="0" y="23219"/>
                      <a:pt x="77312" y="28131"/>
                      <a:pt x="175515" y="28131"/>
                    </a:cubicBezTo>
                    <a:cubicBezTo>
                      <a:pt x="284552" y="28131"/>
                      <a:pt x="354064" y="23249"/>
                      <a:pt x="354064" y="15592"/>
                    </a:cubicBezTo>
                    <a:cubicBezTo>
                      <a:pt x="354064" y="0"/>
                      <a:pt x="13375" y="1580"/>
                      <a:pt x="3711"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0" name="任意多边形: 形状 999"/>
              <p:cNvSpPr/>
              <p:nvPr/>
            </p:nvSpPr>
            <p:spPr>
              <a:xfrm>
                <a:off x="1990628" y="3327299"/>
                <a:ext cx="254001" cy="76201"/>
              </a:xfrm>
              <a:custGeom>
                <a:avLst/>
                <a:gdLst/>
                <a:ahLst/>
                <a:cxnLst/>
                <a:rect l="0" t="0" r="0" b="0"/>
                <a:pathLst>
                  <a:path w="254001" h="76201">
                    <a:moveTo>
                      <a:pt x="0" y="0"/>
                    </a:moveTo>
                    <a:lnTo>
                      <a:pt x="0" y="76200"/>
                    </a:lnTo>
                    <a:lnTo>
                      <a:pt x="254000" y="762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1" name="任意多边形: 形状 1000"/>
              <p:cNvSpPr/>
              <p:nvPr/>
            </p:nvSpPr>
            <p:spPr>
              <a:xfrm>
                <a:off x="3794028" y="33272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2" name="任意多边形: 形状 1001"/>
              <p:cNvSpPr/>
              <p:nvPr/>
            </p:nvSpPr>
            <p:spPr>
              <a:xfrm>
                <a:off x="3870228" y="33272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3" name="任意多边形: 形状 1002"/>
              <p:cNvSpPr/>
              <p:nvPr/>
            </p:nvSpPr>
            <p:spPr>
              <a:xfrm>
                <a:off x="3978539" y="3327299"/>
                <a:ext cx="31390" cy="102136"/>
              </a:xfrm>
              <a:custGeom>
                <a:avLst/>
                <a:gdLst/>
                <a:ahLst/>
                <a:cxnLst/>
                <a:rect l="0" t="0" r="0" b="0"/>
                <a:pathLst>
                  <a:path w="31390" h="102136">
                    <a:moveTo>
                      <a:pt x="3579" y="44450"/>
                    </a:moveTo>
                    <a:cubicBezTo>
                      <a:pt x="10313" y="102135"/>
                      <a:pt x="31389" y="102135"/>
                      <a:pt x="31389" y="44450"/>
                    </a:cubicBezTo>
                    <a:cubicBezTo>
                      <a:pt x="31389" y="16459"/>
                      <a:pt x="25279" y="0"/>
                      <a:pt x="14889" y="0"/>
                    </a:cubicBezTo>
                    <a:cubicBezTo>
                      <a:pt x="3510" y="0"/>
                      <a:pt x="0" y="13796"/>
                      <a:pt x="3579"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4" name="任意多边形: 形状 1003"/>
              <p:cNvSpPr/>
              <p:nvPr/>
            </p:nvSpPr>
            <p:spPr>
              <a:xfrm>
                <a:off x="356309" y="3322564"/>
                <a:ext cx="95738" cy="127117"/>
              </a:xfrm>
              <a:custGeom>
                <a:avLst/>
                <a:gdLst/>
                <a:ahLst/>
                <a:cxnLst/>
                <a:rect l="0" t="0" r="0" b="0"/>
                <a:pathLst>
                  <a:path w="95738" h="127117">
                    <a:moveTo>
                      <a:pt x="17566" y="42172"/>
                    </a:moveTo>
                    <a:cubicBezTo>
                      <a:pt x="21334" y="56581"/>
                      <a:pt x="18077" y="76010"/>
                      <a:pt x="10328" y="85346"/>
                    </a:cubicBezTo>
                    <a:cubicBezTo>
                      <a:pt x="2579" y="94683"/>
                      <a:pt x="0" y="106082"/>
                      <a:pt x="4596" y="110679"/>
                    </a:cubicBezTo>
                    <a:cubicBezTo>
                      <a:pt x="21033" y="127116"/>
                      <a:pt x="43971" y="118599"/>
                      <a:pt x="50499" y="93635"/>
                    </a:cubicBezTo>
                    <a:cubicBezTo>
                      <a:pt x="54152" y="79665"/>
                      <a:pt x="51961" y="68235"/>
                      <a:pt x="45630" y="68235"/>
                    </a:cubicBezTo>
                    <a:cubicBezTo>
                      <a:pt x="39299" y="68235"/>
                      <a:pt x="34119" y="59662"/>
                      <a:pt x="34119" y="49185"/>
                    </a:cubicBezTo>
                    <a:cubicBezTo>
                      <a:pt x="34119" y="38708"/>
                      <a:pt x="42691" y="30135"/>
                      <a:pt x="53169" y="30135"/>
                    </a:cubicBezTo>
                    <a:cubicBezTo>
                      <a:pt x="63647" y="30135"/>
                      <a:pt x="72219" y="38708"/>
                      <a:pt x="72219" y="49185"/>
                    </a:cubicBezTo>
                    <a:cubicBezTo>
                      <a:pt x="72219" y="59662"/>
                      <a:pt x="78353" y="68235"/>
                      <a:pt x="85850" y="68235"/>
                    </a:cubicBezTo>
                    <a:cubicBezTo>
                      <a:pt x="94649" y="68235"/>
                      <a:pt x="95737" y="58104"/>
                      <a:pt x="88921" y="39660"/>
                    </a:cubicBezTo>
                    <a:cubicBezTo>
                      <a:pt x="74264" y="0"/>
                      <a:pt x="7156" y="2363"/>
                      <a:pt x="17566" y="421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5" name="任意多边形: 形状 1004"/>
              <p:cNvSpPr/>
              <p:nvPr/>
            </p:nvSpPr>
            <p:spPr>
              <a:xfrm>
                <a:off x="3439741" y="3339999"/>
                <a:ext cx="24088" cy="99534"/>
              </a:xfrm>
              <a:custGeom>
                <a:avLst/>
                <a:gdLst/>
                <a:ahLst/>
                <a:cxnLst/>
                <a:rect l="0" t="0" r="0" b="0"/>
                <a:pathLst>
                  <a:path w="24088" h="99534">
                    <a:moveTo>
                      <a:pt x="829" y="34925"/>
                    </a:moveTo>
                    <a:cubicBezTo>
                      <a:pt x="3164" y="89060"/>
                      <a:pt x="24087" y="99533"/>
                      <a:pt x="24087" y="46567"/>
                    </a:cubicBezTo>
                    <a:cubicBezTo>
                      <a:pt x="24087" y="20955"/>
                      <a:pt x="18515" y="0"/>
                      <a:pt x="11704" y="0"/>
                    </a:cubicBezTo>
                    <a:cubicBezTo>
                      <a:pt x="4894" y="0"/>
                      <a:pt x="0" y="15716"/>
                      <a:pt x="829"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6" name="任意多边形: 形状 1005"/>
              <p:cNvSpPr/>
              <p:nvPr/>
            </p:nvSpPr>
            <p:spPr>
              <a:xfrm>
                <a:off x="3523183" y="3327322"/>
                <a:ext cx="29546" cy="86755"/>
              </a:xfrm>
              <a:custGeom>
                <a:avLst/>
                <a:gdLst/>
                <a:ahLst/>
                <a:cxnLst/>
                <a:rect l="0" t="0" r="0" b="0"/>
                <a:pathLst>
                  <a:path w="29546" h="86755">
                    <a:moveTo>
                      <a:pt x="2793" y="44399"/>
                    </a:moveTo>
                    <a:cubicBezTo>
                      <a:pt x="0" y="62128"/>
                      <a:pt x="4798" y="78934"/>
                      <a:pt x="13670" y="82499"/>
                    </a:cubicBezTo>
                    <a:cubicBezTo>
                      <a:pt x="24260" y="86754"/>
                      <a:pt x="29545" y="76194"/>
                      <a:pt x="29545" y="50778"/>
                    </a:cubicBezTo>
                    <a:cubicBezTo>
                      <a:pt x="29545" y="4711"/>
                      <a:pt x="9788" y="0"/>
                      <a:pt x="2793" y="443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7" name="任意多边形: 形状 1006"/>
              <p:cNvSpPr/>
              <p:nvPr/>
            </p:nvSpPr>
            <p:spPr>
              <a:xfrm>
                <a:off x="3590828" y="3327391"/>
                <a:ext cx="50801" cy="88810"/>
              </a:xfrm>
              <a:custGeom>
                <a:avLst/>
                <a:gdLst/>
                <a:ahLst/>
                <a:cxnLst/>
                <a:rect l="0" t="0" r="0" b="0"/>
                <a:pathLst>
                  <a:path w="50801" h="88810">
                    <a:moveTo>
                      <a:pt x="8467" y="21076"/>
                    </a:moveTo>
                    <a:cubicBezTo>
                      <a:pt x="3810" y="25732"/>
                      <a:pt x="0" y="42877"/>
                      <a:pt x="0" y="59176"/>
                    </a:cubicBezTo>
                    <a:cubicBezTo>
                      <a:pt x="0" y="80342"/>
                      <a:pt x="7257" y="88809"/>
                      <a:pt x="25400" y="88809"/>
                    </a:cubicBezTo>
                    <a:cubicBezTo>
                      <a:pt x="45155" y="88809"/>
                      <a:pt x="50800" y="80342"/>
                      <a:pt x="50800" y="50709"/>
                    </a:cubicBezTo>
                    <a:cubicBezTo>
                      <a:pt x="50800" y="14880"/>
                      <a:pt x="29542" y="0"/>
                      <a:pt x="8467" y="2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8" name="任意多边形: 形状 1007"/>
              <p:cNvSpPr/>
              <p:nvPr/>
            </p:nvSpPr>
            <p:spPr>
              <a:xfrm>
                <a:off x="3705128" y="33399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9" name="任意多边形: 形状 1008"/>
              <p:cNvSpPr/>
              <p:nvPr/>
            </p:nvSpPr>
            <p:spPr>
              <a:xfrm>
                <a:off x="4340128" y="3339999"/>
                <a:ext cx="101601" cy="101601"/>
              </a:xfrm>
              <a:custGeom>
                <a:avLst/>
                <a:gdLst/>
                <a:ahLst/>
                <a:cxnLst/>
                <a:rect l="0" t="0" r="0" b="0"/>
                <a:pathLst>
                  <a:path w="101601" h="101601">
                    <a:moveTo>
                      <a:pt x="0" y="50800"/>
                    </a:moveTo>
                    <a:cubicBezTo>
                      <a:pt x="0" y="101600"/>
                      <a:pt x="0" y="101600"/>
                      <a:pt x="50800" y="101600"/>
                    </a:cubicBezTo>
                    <a:cubicBezTo>
                      <a:pt x="101600" y="101600"/>
                      <a:pt x="101600" y="101600"/>
                      <a:pt x="101600" y="50800"/>
                    </a:cubicBezTo>
                    <a:cubicBezTo>
                      <a:pt x="101600" y="0"/>
                      <a:pt x="101600" y="0"/>
                      <a:pt x="50800" y="0"/>
                    </a:cubicBezTo>
                    <a:cubicBezTo>
                      <a:pt x="0" y="0"/>
                      <a:pt x="0" y="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0" name="任意多边形: 形状 1009"/>
              <p:cNvSpPr/>
              <p:nvPr/>
            </p:nvSpPr>
            <p:spPr>
              <a:xfrm>
                <a:off x="4949728" y="3338307"/>
                <a:ext cx="27094" cy="27094"/>
              </a:xfrm>
              <a:custGeom>
                <a:avLst/>
                <a:gdLst/>
                <a:ahLst/>
                <a:cxnLst/>
                <a:rect l="0" t="0" r="0" b="0"/>
                <a:pathLst>
                  <a:path w="27094" h="27094">
                    <a:moveTo>
                      <a:pt x="0" y="11853"/>
                    </a:moveTo>
                    <a:cubicBezTo>
                      <a:pt x="0" y="20235"/>
                      <a:pt x="6858" y="27093"/>
                      <a:pt x="15240" y="27093"/>
                    </a:cubicBezTo>
                    <a:cubicBezTo>
                      <a:pt x="27093" y="27093"/>
                      <a:pt x="27093"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1" name="任意多边形: 形状 1010"/>
              <p:cNvSpPr/>
              <p:nvPr/>
            </p:nvSpPr>
            <p:spPr>
              <a:xfrm>
                <a:off x="5409786" y="3339999"/>
                <a:ext cx="403543" cy="5988"/>
              </a:xfrm>
              <a:custGeom>
                <a:avLst/>
                <a:gdLst/>
                <a:ahLst/>
                <a:cxnLst/>
                <a:rect l="0" t="0" r="0" b="0"/>
                <a:pathLst>
                  <a:path w="403543" h="5988">
                    <a:moveTo>
                      <a:pt x="200342" y="5987"/>
                    </a:moveTo>
                    <a:lnTo>
                      <a:pt x="403542" y="5987"/>
                    </a:lnTo>
                    <a:lnTo>
                      <a:pt x="213042" y="2994"/>
                    </a:lnTo>
                    <a:cubicBezTo>
                      <a:pt x="108267" y="1347"/>
                      <a:pt x="19684" y="0"/>
                      <a:pt x="16192" y="0"/>
                    </a:cubicBezTo>
                    <a:cubicBezTo>
                      <a:pt x="12700" y="0"/>
                      <a:pt x="6984" y="1347"/>
                      <a:pt x="3492" y="2994"/>
                    </a:cubicBezTo>
                    <a:cubicBezTo>
                      <a:pt x="0" y="4640"/>
                      <a:pt x="88582" y="5987"/>
                      <a:pt x="200342" y="59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2" name="任意多边形: 形状 1011"/>
              <p:cNvSpPr/>
              <p:nvPr/>
            </p:nvSpPr>
            <p:spPr>
              <a:xfrm>
                <a:off x="5968586" y="3339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3" name="任意多边形: 形状 1012"/>
              <p:cNvSpPr/>
              <p:nvPr/>
            </p:nvSpPr>
            <p:spPr>
              <a:xfrm>
                <a:off x="7185722" y="3330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4" name="任意多边形: 形状 1013"/>
              <p:cNvSpPr/>
              <p:nvPr/>
            </p:nvSpPr>
            <p:spPr>
              <a:xfrm>
                <a:off x="8035828" y="3339999"/>
                <a:ext cx="381001" cy="38101"/>
              </a:xfrm>
              <a:custGeom>
                <a:avLst/>
                <a:gdLst/>
                <a:ahLst/>
                <a:cxnLst/>
                <a:rect l="0" t="0" r="0" b="0"/>
                <a:pathLst>
                  <a:path w="381001" h="38101">
                    <a:moveTo>
                      <a:pt x="0" y="19050"/>
                    </a:moveTo>
                    <a:cubicBezTo>
                      <a:pt x="0" y="35137"/>
                      <a:pt x="29633" y="38100"/>
                      <a:pt x="190500" y="38100"/>
                    </a:cubicBezTo>
                    <a:cubicBezTo>
                      <a:pt x="351367" y="38100"/>
                      <a:pt x="381000" y="35137"/>
                      <a:pt x="381000" y="19050"/>
                    </a:cubicBezTo>
                    <a:cubicBezTo>
                      <a:pt x="381000" y="2963"/>
                      <a:pt x="351367" y="0"/>
                      <a:pt x="190500" y="0"/>
                    </a:cubicBezTo>
                    <a:cubicBezTo>
                      <a:pt x="29633" y="0"/>
                      <a:pt x="0" y="296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5" name="任意多边形: 形状 1014"/>
              <p:cNvSpPr/>
              <p:nvPr/>
            </p:nvSpPr>
            <p:spPr>
              <a:xfrm>
                <a:off x="8797828" y="3339999"/>
                <a:ext cx="315651" cy="47321"/>
              </a:xfrm>
              <a:custGeom>
                <a:avLst/>
                <a:gdLst/>
                <a:ahLst/>
                <a:cxnLst/>
                <a:rect l="0" t="0" r="0" b="0"/>
                <a:pathLst>
                  <a:path w="315651" h="47321">
                    <a:moveTo>
                      <a:pt x="0" y="19050"/>
                    </a:moveTo>
                    <a:cubicBezTo>
                      <a:pt x="0" y="47320"/>
                      <a:pt x="298545" y="47320"/>
                      <a:pt x="309393" y="19050"/>
                    </a:cubicBezTo>
                    <a:cubicBezTo>
                      <a:pt x="315650" y="2744"/>
                      <a:pt x="293891" y="0"/>
                      <a:pt x="158352" y="0"/>
                    </a:cubicBezTo>
                    <a:cubicBezTo>
                      <a:pt x="26061" y="0"/>
                      <a:pt x="0" y="313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6" name="任意多边形: 形状 1015"/>
              <p:cNvSpPr/>
              <p:nvPr/>
            </p:nvSpPr>
            <p:spPr>
              <a:xfrm>
                <a:off x="9140728" y="33399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7" name="任意多边形: 形状 1016"/>
              <p:cNvSpPr/>
              <p:nvPr/>
            </p:nvSpPr>
            <p:spPr>
              <a:xfrm>
                <a:off x="3254657" y="3337610"/>
                <a:ext cx="44072" cy="103990"/>
              </a:xfrm>
              <a:custGeom>
                <a:avLst/>
                <a:gdLst/>
                <a:ahLst/>
                <a:cxnLst/>
                <a:rect l="0" t="0" r="0" b="0"/>
                <a:pathLst>
                  <a:path w="44072" h="103990">
                    <a:moveTo>
                      <a:pt x="13680" y="35178"/>
                    </a:moveTo>
                    <a:cubicBezTo>
                      <a:pt x="0" y="70828"/>
                      <a:pt x="5465" y="103989"/>
                      <a:pt x="25021" y="103989"/>
                    </a:cubicBezTo>
                    <a:cubicBezTo>
                      <a:pt x="38326" y="103989"/>
                      <a:pt x="44071" y="90583"/>
                      <a:pt x="44071" y="59539"/>
                    </a:cubicBezTo>
                    <a:cubicBezTo>
                      <a:pt x="44071" y="13540"/>
                      <a:pt x="27179" y="0"/>
                      <a:pt x="13680" y="351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8" name="任意多边形: 形状 1017"/>
              <p:cNvSpPr/>
              <p:nvPr/>
            </p:nvSpPr>
            <p:spPr>
              <a:xfrm>
                <a:off x="3336828" y="3352699"/>
                <a:ext cx="57189" cy="91501"/>
              </a:xfrm>
              <a:custGeom>
                <a:avLst/>
                <a:gdLst/>
                <a:ahLst/>
                <a:cxnLst/>
                <a:rect l="0" t="0" r="0" b="0"/>
                <a:pathLst>
                  <a:path w="57189" h="91501">
                    <a:moveTo>
                      <a:pt x="0" y="38100"/>
                    </a:moveTo>
                    <a:cubicBezTo>
                      <a:pt x="0" y="79165"/>
                      <a:pt x="29511" y="91500"/>
                      <a:pt x="43091" y="56111"/>
                    </a:cubicBezTo>
                    <a:cubicBezTo>
                      <a:pt x="57188" y="19376"/>
                      <a:pt x="51079"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9" name="任意多边形: 形状 1018"/>
              <p:cNvSpPr/>
              <p:nvPr/>
            </p:nvSpPr>
            <p:spPr>
              <a:xfrm>
                <a:off x="6092728" y="3349162"/>
                <a:ext cx="1079501" cy="158846"/>
              </a:xfrm>
              <a:custGeom>
                <a:avLst/>
                <a:gdLst/>
                <a:ahLst/>
                <a:cxnLst/>
                <a:rect l="0" t="0" r="0" b="0"/>
                <a:pathLst>
                  <a:path w="1079501" h="158846">
                    <a:moveTo>
                      <a:pt x="0" y="0"/>
                    </a:moveTo>
                    <a:lnTo>
                      <a:pt x="0" y="143238"/>
                    </a:lnTo>
                    <a:lnTo>
                      <a:pt x="257175" y="137032"/>
                    </a:lnTo>
                    <a:cubicBezTo>
                      <a:pt x="398621" y="133619"/>
                      <a:pt x="641509" y="137130"/>
                      <a:pt x="796925" y="144835"/>
                    </a:cubicBezTo>
                    <a:lnTo>
                      <a:pt x="1079500" y="158845"/>
                    </a:lnTo>
                    <a:lnTo>
                      <a:pt x="1079500" y="16238"/>
                    </a:lnTo>
                    <a:lnTo>
                      <a:pt x="600075" y="9778"/>
                    </a:lnTo>
                    <a:cubicBezTo>
                      <a:pt x="336391" y="6224"/>
                      <a:pt x="93504" y="2571"/>
                      <a:pt x="60325" y="1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0" name="任意多边形: 形状 1019"/>
              <p:cNvSpPr/>
              <p:nvPr/>
            </p:nvSpPr>
            <p:spPr>
              <a:xfrm>
                <a:off x="8471101" y="3352699"/>
                <a:ext cx="2904438" cy="444501"/>
              </a:xfrm>
              <a:custGeom>
                <a:avLst/>
                <a:gdLst/>
                <a:ahLst/>
                <a:cxnLst/>
                <a:rect l="0" t="0" r="0" b="0"/>
                <a:pathLst>
                  <a:path w="2904438" h="444501">
                    <a:moveTo>
                      <a:pt x="1668694" y="8467"/>
                    </a:moveTo>
                    <a:cubicBezTo>
                      <a:pt x="1646397" y="30764"/>
                      <a:pt x="1667882" y="38100"/>
                      <a:pt x="1755477" y="38100"/>
                    </a:cubicBezTo>
                    <a:cubicBezTo>
                      <a:pt x="1834144" y="38100"/>
                      <a:pt x="1850727" y="41622"/>
                      <a:pt x="1850727" y="58329"/>
                    </a:cubicBezTo>
                    <a:cubicBezTo>
                      <a:pt x="1850727" y="76751"/>
                      <a:pt x="1808475" y="77166"/>
                      <a:pt x="1377652" y="62969"/>
                    </a:cubicBezTo>
                    <a:cubicBezTo>
                      <a:pt x="1117461" y="54395"/>
                      <a:pt x="904514" y="45736"/>
                      <a:pt x="904437" y="43726"/>
                    </a:cubicBezTo>
                    <a:cubicBezTo>
                      <a:pt x="904360" y="41716"/>
                      <a:pt x="764342" y="39383"/>
                      <a:pt x="593287" y="38541"/>
                    </a:cubicBezTo>
                    <a:cubicBezTo>
                      <a:pt x="271949" y="36959"/>
                      <a:pt x="0" y="45807"/>
                      <a:pt x="11659" y="57465"/>
                    </a:cubicBezTo>
                    <a:cubicBezTo>
                      <a:pt x="15324" y="61130"/>
                      <a:pt x="216937" y="64371"/>
                      <a:pt x="459686" y="64666"/>
                    </a:cubicBezTo>
                    <a:cubicBezTo>
                      <a:pt x="885032" y="65183"/>
                      <a:pt x="901283" y="66093"/>
                      <a:pt x="907470" y="89751"/>
                    </a:cubicBezTo>
                    <a:cubicBezTo>
                      <a:pt x="911001" y="103253"/>
                      <a:pt x="924653" y="114300"/>
                      <a:pt x="937808" y="114300"/>
                    </a:cubicBezTo>
                    <a:cubicBezTo>
                      <a:pt x="955059" y="114300"/>
                      <a:pt x="961727" y="123444"/>
                      <a:pt x="961727" y="147101"/>
                    </a:cubicBezTo>
                    <a:lnTo>
                      <a:pt x="961727" y="179902"/>
                    </a:lnTo>
                    <a:lnTo>
                      <a:pt x="237827" y="161453"/>
                    </a:lnTo>
                    <a:lnTo>
                      <a:pt x="237827" y="263104"/>
                    </a:lnTo>
                    <a:lnTo>
                      <a:pt x="482302" y="265258"/>
                    </a:lnTo>
                    <a:cubicBezTo>
                      <a:pt x="616764" y="266442"/>
                      <a:pt x="776783" y="273752"/>
                      <a:pt x="837902" y="281502"/>
                    </a:cubicBezTo>
                    <a:cubicBezTo>
                      <a:pt x="920733" y="292005"/>
                      <a:pt x="949027" y="291915"/>
                      <a:pt x="949027" y="281146"/>
                    </a:cubicBezTo>
                    <a:cubicBezTo>
                      <a:pt x="949027" y="271862"/>
                      <a:pt x="920098" y="266700"/>
                      <a:pt x="868065" y="266700"/>
                    </a:cubicBezTo>
                    <a:cubicBezTo>
                      <a:pt x="740834" y="266700"/>
                      <a:pt x="706860" y="256489"/>
                      <a:pt x="703894" y="217356"/>
                    </a:cubicBezTo>
                    <a:cubicBezTo>
                      <a:pt x="701380" y="184192"/>
                      <a:pt x="701496" y="184151"/>
                      <a:pt x="796627" y="185204"/>
                    </a:cubicBezTo>
                    <a:cubicBezTo>
                      <a:pt x="849015" y="185783"/>
                      <a:pt x="970458" y="190070"/>
                      <a:pt x="1066502" y="194729"/>
                    </a:cubicBezTo>
                    <a:lnTo>
                      <a:pt x="1241127" y="203200"/>
                    </a:lnTo>
                    <a:lnTo>
                      <a:pt x="1241127" y="234950"/>
                    </a:lnTo>
                    <a:cubicBezTo>
                      <a:pt x="1241127" y="266700"/>
                      <a:pt x="1241127" y="266700"/>
                      <a:pt x="1114127" y="266700"/>
                    </a:cubicBezTo>
                    <a:cubicBezTo>
                      <a:pt x="1016068" y="266700"/>
                      <a:pt x="987127" y="270601"/>
                      <a:pt x="987127" y="283820"/>
                    </a:cubicBezTo>
                    <a:cubicBezTo>
                      <a:pt x="987127" y="302266"/>
                      <a:pt x="1157483" y="317500"/>
                      <a:pt x="1363753" y="317500"/>
                    </a:cubicBezTo>
                    <a:cubicBezTo>
                      <a:pt x="1463660" y="317500"/>
                      <a:pt x="1469727" y="319060"/>
                      <a:pt x="1469727" y="344751"/>
                    </a:cubicBezTo>
                    <a:lnTo>
                      <a:pt x="1469727" y="372003"/>
                    </a:lnTo>
                    <a:lnTo>
                      <a:pt x="1009883" y="365394"/>
                    </a:lnTo>
                    <a:cubicBezTo>
                      <a:pt x="747842" y="361628"/>
                      <a:pt x="548364" y="353761"/>
                      <a:pt x="546145" y="347104"/>
                    </a:cubicBezTo>
                    <a:cubicBezTo>
                      <a:pt x="544004" y="340680"/>
                      <a:pt x="512333" y="336343"/>
                      <a:pt x="475764" y="337465"/>
                    </a:cubicBezTo>
                    <a:cubicBezTo>
                      <a:pt x="412892" y="339395"/>
                      <a:pt x="411866" y="339944"/>
                      <a:pt x="456902" y="347553"/>
                    </a:cubicBezTo>
                    <a:cubicBezTo>
                      <a:pt x="497544" y="354420"/>
                      <a:pt x="503812" y="359790"/>
                      <a:pt x="499651" y="384175"/>
                    </a:cubicBezTo>
                    <a:cubicBezTo>
                      <a:pt x="495951" y="405850"/>
                      <a:pt x="497800" y="408448"/>
                      <a:pt x="507306" y="394932"/>
                    </a:cubicBezTo>
                    <a:cubicBezTo>
                      <a:pt x="517793" y="380021"/>
                      <a:pt x="613382" y="377552"/>
                      <a:pt x="1093207" y="379795"/>
                    </a:cubicBezTo>
                    <a:cubicBezTo>
                      <a:pt x="1408561" y="381270"/>
                      <a:pt x="1708011" y="386756"/>
                      <a:pt x="1758652" y="391988"/>
                    </a:cubicBezTo>
                    <a:cubicBezTo>
                      <a:pt x="1829886" y="399347"/>
                      <a:pt x="1850727" y="397826"/>
                      <a:pt x="1850727" y="385269"/>
                    </a:cubicBezTo>
                    <a:cubicBezTo>
                      <a:pt x="1850727" y="373361"/>
                      <a:pt x="1804249" y="366402"/>
                      <a:pt x="1676259" y="359144"/>
                    </a:cubicBezTo>
                    <a:cubicBezTo>
                      <a:pt x="1553257" y="352169"/>
                      <a:pt x="1502450" y="344794"/>
                      <a:pt x="1504026" y="334144"/>
                    </a:cubicBezTo>
                    <a:cubicBezTo>
                      <a:pt x="1505255" y="325835"/>
                      <a:pt x="1528044" y="313975"/>
                      <a:pt x="1554669" y="307787"/>
                    </a:cubicBezTo>
                    <a:cubicBezTo>
                      <a:pt x="1588227" y="299989"/>
                      <a:pt x="1549368" y="297805"/>
                      <a:pt x="1428003" y="300669"/>
                    </a:cubicBezTo>
                    <a:lnTo>
                      <a:pt x="1252929" y="304800"/>
                    </a:lnTo>
                    <a:lnTo>
                      <a:pt x="1247782" y="184150"/>
                    </a:lnTo>
                    <a:lnTo>
                      <a:pt x="1301605" y="191135"/>
                    </a:lnTo>
                    <a:cubicBezTo>
                      <a:pt x="1331207" y="194977"/>
                      <a:pt x="1472584" y="199263"/>
                      <a:pt x="1615777" y="200660"/>
                    </a:cubicBezTo>
                    <a:cubicBezTo>
                      <a:pt x="1837604" y="202824"/>
                      <a:pt x="1876127" y="206019"/>
                      <a:pt x="1876127" y="222250"/>
                    </a:cubicBezTo>
                    <a:cubicBezTo>
                      <a:pt x="1876127" y="235363"/>
                      <a:pt x="1867221" y="239382"/>
                      <a:pt x="1847552" y="235145"/>
                    </a:cubicBezTo>
                    <a:cubicBezTo>
                      <a:pt x="1820350" y="229285"/>
                      <a:pt x="1820132" y="229832"/>
                      <a:pt x="1843023" y="246544"/>
                    </a:cubicBezTo>
                    <a:cubicBezTo>
                      <a:pt x="1858752" y="258028"/>
                      <a:pt x="1864656" y="273331"/>
                      <a:pt x="1860091" y="290787"/>
                    </a:cubicBezTo>
                    <a:cubicBezTo>
                      <a:pt x="1856252" y="305465"/>
                      <a:pt x="1857183" y="319991"/>
                      <a:pt x="1862159" y="323066"/>
                    </a:cubicBezTo>
                    <a:cubicBezTo>
                      <a:pt x="1867135" y="326142"/>
                      <a:pt x="1868831" y="349008"/>
                      <a:pt x="1865928" y="373879"/>
                    </a:cubicBezTo>
                    <a:lnTo>
                      <a:pt x="1860648" y="419100"/>
                    </a:lnTo>
                    <a:lnTo>
                      <a:pt x="1785837" y="419100"/>
                    </a:lnTo>
                    <a:cubicBezTo>
                      <a:pt x="1744430" y="419100"/>
                      <a:pt x="1711027" y="424771"/>
                      <a:pt x="1711027" y="431800"/>
                    </a:cubicBezTo>
                    <a:cubicBezTo>
                      <a:pt x="1711027" y="439057"/>
                      <a:pt x="1749127" y="444500"/>
                      <a:pt x="1799927" y="444500"/>
                    </a:cubicBezTo>
                    <a:cubicBezTo>
                      <a:pt x="1871639" y="444500"/>
                      <a:pt x="1888827" y="440706"/>
                      <a:pt x="1888827" y="424876"/>
                    </a:cubicBezTo>
                    <a:cubicBezTo>
                      <a:pt x="1888827" y="407637"/>
                      <a:pt x="1943256" y="404675"/>
                      <a:pt x="2336502" y="400513"/>
                    </a:cubicBezTo>
                    <a:cubicBezTo>
                      <a:pt x="2798880" y="395619"/>
                      <a:pt x="2904437" y="383705"/>
                      <a:pt x="2536527" y="377936"/>
                    </a:cubicBezTo>
                    <a:lnTo>
                      <a:pt x="2326977" y="374650"/>
                    </a:lnTo>
                    <a:lnTo>
                      <a:pt x="2322825" y="336550"/>
                    </a:lnTo>
                    <a:cubicBezTo>
                      <a:pt x="2320541" y="315595"/>
                      <a:pt x="2316255" y="295878"/>
                      <a:pt x="2313300" y="292735"/>
                    </a:cubicBezTo>
                    <a:cubicBezTo>
                      <a:pt x="2310345" y="289592"/>
                      <a:pt x="2304500" y="272447"/>
                      <a:pt x="2300311" y="254635"/>
                    </a:cubicBezTo>
                    <a:lnTo>
                      <a:pt x="2292695" y="222250"/>
                    </a:lnTo>
                    <a:lnTo>
                      <a:pt x="2283278" y="254000"/>
                    </a:lnTo>
                    <a:cubicBezTo>
                      <a:pt x="2277036" y="275045"/>
                      <a:pt x="2280081" y="293188"/>
                      <a:pt x="2292312" y="307810"/>
                    </a:cubicBezTo>
                    <a:cubicBezTo>
                      <a:pt x="2303769" y="321508"/>
                      <a:pt x="2307727" y="341968"/>
                      <a:pt x="2302753" y="361785"/>
                    </a:cubicBezTo>
                    <a:cubicBezTo>
                      <a:pt x="2294933" y="392941"/>
                      <a:pt x="2292711" y="393516"/>
                      <a:pt x="2209260" y="385972"/>
                    </a:cubicBezTo>
                    <a:cubicBezTo>
                      <a:pt x="1980874" y="365324"/>
                      <a:pt x="1970735" y="363300"/>
                      <a:pt x="1981564" y="340531"/>
                    </a:cubicBezTo>
                    <a:cubicBezTo>
                      <a:pt x="1989994" y="322806"/>
                      <a:pt x="1982327" y="317330"/>
                      <a:pt x="1937114" y="308781"/>
                    </a:cubicBezTo>
                    <a:lnTo>
                      <a:pt x="1882477" y="298450"/>
                    </a:lnTo>
                    <a:lnTo>
                      <a:pt x="1885993" y="228600"/>
                    </a:lnTo>
                    <a:cubicBezTo>
                      <a:pt x="1892086" y="107528"/>
                      <a:pt x="1879071" y="112872"/>
                      <a:pt x="2165457" y="113851"/>
                    </a:cubicBezTo>
                    <a:cubicBezTo>
                      <a:pt x="2303189" y="114322"/>
                      <a:pt x="2514461" y="120457"/>
                      <a:pt x="2634952" y="127484"/>
                    </a:cubicBezTo>
                    <a:cubicBezTo>
                      <a:pt x="2850569" y="140059"/>
                      <a:pt x="2854027" y="139855"/>
                      <a:pt x="2854027" y="114580"/>
                    </a:cubicBezTo>
                    <a:cubicBezTo>
                      <a:pt x="2854027" y="89643"/>
                      <a:pt x="2844567" y="88709"/>
                      <a:pt x="2527002" y="82283"/>
                    </a:cubicBezTo>
                    <a:cubicBezTo>
                      <a:pt x="2347139" y="78643"/>
                      <a:pt x="2131397" y="72184"/>
                      <a:pt x="2047577" y="67928"/>
                    </a:cubicBezTo>
                    <a:cubicBezTo>
                      <a:pt x="1963757" y="63673"/>
                      <a:pt x="1896034" y="61316"/>
                      <a:pt x="1897080" y="62691"/>
                    </a:cubicBezTo>
                    <a:cubicBezTo>
                      <a:pt x="1898127" y="64065"/>
                      <a:pt x="1903235" y="58311"/>
                      <a:pt x="1908431" y="49903"/>
                    </a:cubicBezTo>
                    <a:cubicBezTo>
                      <a:pt x="1915487" y="38487"/>
                      <a:pt x="2006655" y="35234"/>
                      <a:pt x="2268478" y="37058"/>
                    </a:cubicBezTo>
                    <a:cubicBezTo>
                      <a:pt x="2461308" y="38401"/>
                      <a:pt x="2627649" y="41912"/>
                      <a:pt x="2638127" y="44860"/>
                    </a:cubicBezTo>
                    <a:cubicBezTo>
                      <a:pt x="2674013" y="54957"/>
                      <a:pt x="2705779" y="41840"/>
                      <a:pt x="2697526" y="20332"/>
                    </a:cubicBezTo>
                    <a:cubicBezTo>
                      <a:pt x="2690553" y="2160"/>
                      <a:pt x="2635940" y="0"/>
                      <a:pt x="2183442" y="0"/>
                    </a:cubicBezTo>
                    <a:cubicBezTo>
                      <a:pt x="1904987" y="0"/>
                      <a:pt x="1673350" y="3810"/>
                      <a:pt x="1668694"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1" name="任意多边形: 形状 1020"/>
              <p:cNvSpPr/>
              <p:nvPr/>
            </p:nvSpPr>
            <p:spPr>
              <a:xfrm>
                <a:off x="11629928" y="3352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2" name="任意多边形: 形状 1021"/>
              <p:cNvSpPr/>
              <p:nvPr/>
            </p:nvSpPr>
            <p:spPr>
              <a:xfrm>
                <a:off x="3095528" y="3365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3" name="任意多边形: 形状 1022"/>
              <p:cNvSpPr/>
              <p:nvPr/>
            </p:nvSpPr>
            <p:spPr>
              <a:xfrm>
                <a:off x="3823840" y="33653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4" name="任意多边形: 形状 1023"/>
              <p:cNvSpPr/>
              <p:nvPr/>
            </p:nvSpPr>
            <p:spPr>
              <a:xfrm>
                <a:off x="4805942" y="3360249"/>
                <a:ext cx="1134387" cy="144806"/>
              </a:xfrm>
              <a:custGeom>
                <a:avLst/>
                <a:gdLst/>
                <a:ahLst/>
                <a:cxnLst/>
                <a:rect l="0" t="0" r="0" b="0"/>
                <a:pathLst>
                  <a:path w="1134387" h="144806">
                    <a:moveTo>
                      <a:pt x="522931" y="8321"/>
                    </a:moveTo>
                    <a:lnTo>
                      <a:pt x="19427" y="18137"/>
                    </a:lnTo>
                    <a:lnTo>
                      <a:pt x="7384" y="65619"/>
                    </a:lnTo>
                    <a:cubicBezTo>
                      <a:pt x="300" y="93551"/>
                      <a:pt x="0" y="119533"/>
                      <a:pt x="6656" y="128722"/>
                    </a:cubicBezTo>
                    <a:cubicBezTo>
                      <a:pt x="15309" y="140668"/>
                      <a:pt x="149279" y="144397"/>
                      <a:pt x="576178" y="144573"/>
                    </a:cubicBezTo>
                    <a:lnTo>
                      <a:pt x="1134386" y="144805"/>
                    </a:lnTo>
                    <a:lnTo>
                      <a:pt x="1134386" y="5151"/>
                    </a:lnTo>
                    <a:lnTo>
                      <a:pt x="1080411" y="1828"/>
                    </a:lnTo>
                    <a:cubicBezTo>
                      <a:pt x="1050725" y="0"/>
                      <a:pt x="799859" y="2922"/>
                      <a:pt x="522931" y="8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5" name="任意多边形: 形状 1024"/>
              <p:cNvSpPr/>
              <p:nvPr/>
            </p:nvSpPr>
            <p:spPr>
              <a:xfrm>
                <a:off x="5953028" y="3372666"/>
                <a:ext cx="114301" cy="118525"/>
              </a:xfrm>
              <a:custGeom>
                <a:avLst/>
                <a:gdLst/>
                <a:ahLst/>
                <a:cxnLst/>
                <a:rect l="0" t="0" r="0" b="0"/>
                <a:pathLst>
                  <a:path w="114301" h="118525">
                    <a:moveTo>
                      <a:pt x="6610" y="15686"/>
                    </a:moveTo>
                    <a:cubicBezTo>
                      <a:pt x="2974" y="25159"/>
                      <a:pt x="0" y="52445"/>
                      <a:pt x="0" y="76322"/>
                    </a:cubicBezTo>
                    <a:cubicBezTo>
                      <a:pt x="0" y="111684"/>
                      <a:pt x="4121" y="118524"/>
                      <a:pt x="22225" y="113210"/>
                    </a:cubicBezTo>
                    <a:cubicBezTo>
                      <a:pt x="34449" y="109622"/>
                      <a:pt x="60166" y="106098"/>
                      <a:pt x="79375" y="105378"/>
                    </a:cubicBezTo>
                    <a:cubicBezTo>
                      <a:pt x="111082" y="104191"/>
                      <a:pt x="114300" y="99649"/>
                      <a:pt x="114300" y="56086"/>
                    </a:cubicBezTo>
                    <a:cubicBezTo>
                      <a:pt x="114300" y="9419"/>
                      <a:pt x="112912" y="7969"/>
                      <a:pt x="63760" y="3281"/>
                    </a:cubicBezTo>
                    <a:cubicBezTo>
                      <a:pt x="29355" y="0"/>
                      <a:pt x="11109" y="3960"/>
                      <a:pt x="6610" y="156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6" name="任意多边形: 形状 1025"/>
              <p:cNvSpPr/>
              <p:nvPr/>
            </p:nvSpPr>
            <p:spPr>
              <a:xfrm>
                <a:off x="11180016" y="3352886"/>
                <a:ext cx="310213" cy="59431"/>
              </a:xfrm>
              <a:custGeom>
                <a:avLst/>
                <a:gdLst/>
                <a:ahLst/>
                <a:cxnLst/>
                <a:rect l="0" t="0" r="0" b="0"/>
                <a:pathLst>
                  <a:path w="310213" h="59431">
                    <a:moveTo>
                      <a:pt x="1495" y="28388"/>
                    </a:moveTo>
                    <a:cubicBezTo>
                      <a:pt x="0" y="39942"/>
                      <a:pt x="41735" y="46565"/>
                      <a:pt x="154826" y="52719"/>
                    </a:cubicBezTo>
                    <a:cubicBezTo>
                      <a:pt x="278147" y="59430"/>
                      <a:pt x="310212" y="57771"/>
                      <a:pt x="310212" y="44675"/>
                    </a:cubicBezTo>
                    <a:cubicBezTo>
                      <a:pt x="310212" y="13599"/>
                      <a:pt x="243433" y="0"/>
                      <a:pt x="121956" y="6336"/>
                    </a:cubicBezTo>
                    <a:cubicBezTo>
                      <a:pt x="40604" y="10580"/>
                      <a:pt x="2907" y="17481"/>
                      <a:pt x="1495" y="283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7" name="任意多边形: 形状 1026"/>
              <p:cNvSpPr/>
              <p:nvPr/>
            </p:nvSpPr>
            <p:spPr>
              <a:xfrm>
                <a:off x="11497620" y="3359049"/>
                <a:ext cx="148502" cy="159555"/>
              </a:xfrm>
              <a:custGeom>
                <a:avLst/>
                <a:gdLst/>
                <a:ahLst/>
                <a:cxnLst/>
                <a:rect l="0" t="0" r="0" b="0"/>
                <a:pathLst>
                  <a:path w="148502" h="159555">
                    <a:moveTo>
                      <a:pt x="1155" y="21442"/>
                    </a:moveTo>
                    <a:cubicBezTo>
                      <a:pt x="0" y="31115"/>
                      <a:pt x="19416" y="42455"/>
                      <a:pt x="47458" y="48487"/>
                    </a:cubicBezTo>
                    <a:cubicBezTo>
                      <a:pt x="97539" y="59259"/>
                      <a:pt x="95920" y="68980"/>
                      <a:pt x="41143" y="86389"/>
                    </a:cubicBezTo>
                    <a:cubicBezTo>
                      <a:pt x="15500" y="94538"/>
                      <a:pt x="10296" y="102917"/>
                      <a:pt x="15138" y="128250"/>
                    </a:cubicBezTo>
                    <a:cubicBezTo>
                      <a:pt x="20973" y="158769"/>
                      <a:pt x="23564" y="159554"/>
                      <a:pt x="86276" y="149811"/>
                    </a:cubicBezTo>
                    <a:cubicBezTo>
                      <a:pt x="122071" y="144250"/>
                      <a:pt x="148501" y="134095"/>
                      <a:pt x="145008" y="127243"/>
                    </a:cubicBezTo>
                    <a:cubicBezTo>
                      <a:pt x="141515" y="120392"/>
                      <a:pt x="130086" y="114677"/>
                      <a:pt x="119608" y="114543"/>
                    </a:cubicBezTo>
                    <a:cubicBezTo>
                      <a:pt x="105533" y="114364"/>
                      <a:pt x="100558" y="99375"/>
                      <a:pt x="100558" y="57150"/>
                    </a:cubicBezTo>
                    <a:lnTo>
                      <a:pt x="100558" y="0"/>
                    </a:lnTo>
                    <a:lnTo>
                      <a:pt x="51851" y="2392"/>
                    </a:lnTo>
                    <a:cubicBezTo>
                      <a:pt x="22567" y="3830"/>
                      <a:pt x="2351" y="11426"/>
                      <a:pt x="1155" y="214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8" name="任意多边形: 形状 1027"/>
              <p:cNvSpPr/>
              <p:nvPr/>
            </p:nvSpPr>
            <p:spPr>
              <a:xfrm>
                <a:off x="2677450" y="3363121"/>
                <a:ext cx="73743" cy="144101"/>
              </a:xfrm>
              <a:custGeom>
                <a:avLst/>
                <a:gdLst/>
                <a:ahLst/>
                <a:cxnLst/>
                <a:rect l="0" t="0" r="0" b="0"/>
                <a:pathLst>
                  <a:path w="73743" h="144101">
                    <a:moveTo>
                      <a:pt x="6163" y="40378"/>
                    </a:moveTo>
                    <a:cubicBezTo>
                      <a:pt x="14619" y="90943"/>
                      <a:pt x="27400" y="125244"/>
                      <a:pt x="42886" y="138931"/>
                    </a:cubicBezTo>
                    <a:cubicBezTo>
                      <a:pt x="48733" y="144100"/>
                      <a:pt x="52482" y="140212"/>
                      <a:pt x="51217" y="130293"/>
                    </a:cubicBezTo>
                    <a:cubicBezTo>
                      <a:pt x="49952" y="120374"/>
                      <a:pt x="55501" y="108190"/>
                      <a:pt x="63547" y="103217"/>
                    </a:cubicBezTo>
                    <a:cubicBezTo>
                      <a:pt x="73742" y="96916"/>
                      <a:pt x="70505" y="86505"/>
                      <a:pt x="52864" y="68864"/>
                    </a:cubicBezTo>
                    <a:cubicBezTo>
                      <a:pt x="38943" y="54943"/>
                      <a:pt x="21068" y="32837"/>
                      <a:pt x="13141" y="19741"/>
                    </a:cubicBezTo>
                    <a:cubicBezTo>
                      <a:pt x="1193" y="0"/>
                      <a:pt x="0" y="3529"/>
                      <a:pt x="6163" y="40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9" name="任意多边形: 形状 1028"/>
              <p:cNvSpPr/>
              <p:nvPr/>
            </p:nvSpPr>
            <p:spPr>
              <a:xfrm>
                <a:off x="7197628" y="3378099"/>
                <a:ext cx="38101" cy="127001"/>
              </a:xfrm>
              <a:custGeom>
                <a:avLst/>
                <a:gdLst/>
                <a:ahLst/>
                <a:cxnLst/>
                <a:rect l="0" t="0" r="0" b="0"/>
                <a:pathLst>
                  <a:path w="38101" h="127001">
                    <a:moveTo>
                      <a:pt x="0" y="63500"/>
                    </a:moveTo>
                    <a:cubicBezTo>
                      <a:pt x="0" y="111478"/>
                      <a:pt x="4656" y="127000"/>
                      <a:pt x="19050" y="127000"/>
                    </a:cubicBezTo>
                    <a:cubicBezTo>
                      <a:pt x="33444" y="127000"/>
                      <a:pt x="38100" y="111478"/>
                      <a:pt x="38100" y="63500"/>
                    </a:cubicBezTo>
                    <a:cubicBezTo>
                      <a:pt x="38100" y="15522"/>
                      <a:pt x="33444" y="0"/>
                      <a:pt x="19050" y="0"/>
                    </a:cubicBezTo>
                    <a:cubicBezTo>
                      <a:pt x="4656" y="0"/>
                      <a:pt x="0" y="15522"/>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0" name="任意多边形: 形状 1029"/>
              <p:cNvSpPr/>
              <p:nvPr/>
            </p:nvSpPr>
            <p:spPr>
              <a:xfrm>
                <a:off x="7248428" y="3378099"/>
                <a:ext cx="520701" cy="177801"/>
              </a:xfrm>
              <a:custGeom>
                <a:avLst/>
                <a:gdLst/>
                <a:ahLst/>
                <a:cxnLst/>
                <a:rect l="0" t="0" r="0" b="0"/>
                <a:pathLst>
                  <a:path w="520701" h="177801">
                    <a:moveTo>
                      <a:pt x="0" y="0"/>
                    </a:moveTo>
                    <a:lnTo>
                      <a:pt x="0" y="177800"/>
                    </a:lnTo>
                    <a:lnTo>
                      <a:pt x="520700" y="177800"/>
                    </a:lnTo>
                    <a:lnTo>
                      <a:pt x="5207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1" name="任意多边形: 形状 1030"/>
              <p:cNvSpPr/>
              <p:nvPr/>
            </p:nvSpPr>
            <p:spPr>
              <a:xfrm>
                <a:off x="7776335" y="3387530"/>
                <a:ext cx="745119" cy="53352"/>
              </a:xfrm>
              <a:custGeom>
                <a:avLst/>
                <a:gdLst/>
                <a:ahLst/>
                <a:cxnLst/>
                <a:rect l="0" t="0" r="0" b="0"/>
                <a:pathLst>
                  <a:path w="745119" h="53352">
                    <a:moveTo>
                      <a:pt x="11073" y="17216"/>
                    </a:moveTo>
                    <a:cubicBezTo>
                      <a:pt x="6605" y="24445"/>
                      <a:pt x="2093" y="29186"/>
                      <a:pt x="1046" y="27751"/>
                    </a:cubicBezTo>
                    <a:cubicBezTo>
                      <a:pt x="0" y="26315"/>
                      <a:pt x="152019" y="31591"/>
                      <a:pt x="338868" y="39474"/>
                    </a:cubicBezTo>
                    <a:cubicBezTo>
                      <a:pt x="667785" y="53351"/>
                      <a:pt x="745118" y="47454"/>
                      <a:pt x="630968" y="17198"/>
                    </a:cubicBezTo>
                    <a:cubicBezTo>
                      <a:pt x="566084" y="0"/>
                      <a:pt x="21703" y="16"/>
                      <a:pt x="11073"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2" name="任意多边形: 形状 1031"/>
              <p:cNvSpPr/>
              <p:nvPr/>
            </p:nvSpPr>
            <p:spPr>
              <a:xfrm>
                <a:off x="11668028" y="3386937"/>
                <a:ext cx="112745" cy="29264"/>
              </a:xfrm>
              <a:custGeom>
                <a:avLst/>
                <a:gdLst/>
                <a:ahLst/>
                <a:cxnLst/>
                <a:rect l="0" t="0" r="0" b="0"/>
                <a:pathLst>
                  <a:path w="112745" h="29264">
                    <a:moveTo>
                      <a:pt x="0" y="16563"/>
                    </a:moveTo>
                    <a:cubicBezTo>
                      <a:pt x="0" y="23548"/>
                      <a:pt x="26055" y="29263"/>
                      <a:pt x="57900" y="29263"/>
                    </a:cubicBezTo>
                    <a:cubicBezTo>
                      <a:pt x="93265" y="29263"/>
                      <a:pt x="112744" y="24320"/>
                      <a:pt x="107950" y="16563"/>
                    </a:cubicBezTo>
                    <a:cubicBezTo>
                      <a:pt x="97714" y="0"/>
                      <a:pt x="0" y="0"/>
                      <a:pt x="0"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3" name="任意多边形: 形状 1032"/>
              <p:cNvSpPr/>
              <p:nvPr/>
            </p:nvSpPr>
            <p:spPr>
              <a:xfrm>
                <a:off x="1977928" y="3414338"/>
                <a:ext cx="304801" cy="52663"/>
              </a:xfrm>
              <a:custGeom>
                <a:avLst/>
                <a:gdLst/>
                <a:ahLst/>
                <a:cxnLst/>
                <a:rect l="0" t="0" r="0" b="0"/>
                <a:pathLst>
                  <a:path w="304801" h="52663">
                    <a:moveTo>
                      <a:pt x="5721" y="13074"/>
                    </a:moveTo>
                    <a:cubicBezTo>
                      <a:pt x="2575" y="16221"/>
                      <a:pt x="0" y="26415"/>
                      <a:pt x="0" y="35729"/>
                    </a:cubicBezTo>
                    <a:cubicBezTo>
                      <a:pt x="0" y="48899"/>
                      <a:pt x="33867" y="52662"/>
                      <a:pt x="152400" y="52662"/>
                    </a:cubicBezTo>
                    <a:cubicBezTo>
                      <a:pt x="298257" y="52662"/>
                      <a:pt x="304800" y="51529"/>
                      <a:pt x="304800" y="26262"/>
                    </a:cubicBezTo>
                    <a:cubicBezTo>
                      <a:pt x="304800" y="837"/>
                      <a:pt x="299386" y="0"/>
                      <a:pt x="158121" y="3607"/>
                    </a:cubicBezTo>
                    <a:cubicBezTo>
                      <a:pt x="77448" y="5667"/>
                      <a:pt x="8868" y="9927"/>
                      <a:pt x="5721" y="13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4" name="任意多边形: 形状 1033"/>
              <p:cNvSpPr/>
              <p:nvPr/>
            </p:nvSpPr>
            <p:spPr>
              <a:xfrm>
                <a:off x="2749118" y="3408339"/>
                <a:ext cx="53522" cy="46402"/>
              </a:xfrm>
              <a:custGeom>
                <a:avLst/>
                <a:gdLst/>
                <a:ahLst/>
                <a:cxnLst/>
                <a:rect l="0" t="0" r="0" b="0"/>
                <a:pathLst>
                  <a:path w="53522" h="46402">
                    <a:moveTo>
                      <a:pt x="899" y="19097"/>
                    </a:moveTo>
                    <a:cubicBezTo>
                      <a:pt x="0" y="23395"/>
                      <a:pt x="11799" y="31645"/>
                      <a:pt x="27119" y="37431"/>
                    </a:cubicBezTo>
                    <a:cubicBezTo>
                      <a:pt x="50868" y="46401"/>
                      <a:pt x="53521" y="44564"/>
                      <a:pt x="45117" y="24969"/>
                    </a:cubicBezTo>
                    <a:cubicBezTo>
                      <a:pt x="36191" y="4156"/>
                      <a:pt x="4893" y="0"/>
                      <a:pt x="899" y="190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5" name="任意多边形: 形状 1034"/>
              <p:cNvSpPr/>
              <p:nvPr/>
            </p:nvSpPr>
            <p:spPr>
              <a:xfrm>
                <a:off x="11870462" y="3410591"/>
                <a:ext cx="51567" cy="62166"/>
              </a:xfrm>
              <a:custGeom>
                <a:avLst/>
                <a:gdLst/>
                <a:ahLst/>
                <a:cxnLst/>
                <a:rect l="0" t="0" r="0" b="0"/>
                <a:pathLst>
                  <a:path w="51567" h="62166">
                    <a:moveTo>
                      <a:pt x="13211" y="24965"/>
                    </a:moveTo>
                    <a:cubicBezTo>
                      <a:pt x="4376" y="35611"/>
                      <a:pt x="0" y="47176"/>
                      <a:pt x="3488" y="50664"/>
                    </a:cubicBezTo>
                    <a:cubicBezTo>
                      <a:pt x="14989" y="62165"/>
                      <a:pt x="51566" y="41346"/>
                      <a:pt x="51566" y="23299"/>
                    </a:cubicBezTo>
                    <a:cubicBezTo>
                      <a:pt x="51566" y="0"/>
                      <a:pt x="33271" y="795"/>
                      <a:pt x="13211" y="249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6" name="任意多边形: 形状 1035"/>
              <p:cNvSpPr/>
              <p:nvPr/>
            </p:nvSpPr>
            <p:spPr>
              <a:xfrm>
                <a:off x="1453797" y="3411966"/>
                <a:ext cx="39759" cy="35984"/>
              </a:xfrm>
              <a:custGeom>
                <a:avLst/>
                <a:gdLst/>
                <a:ahLst/>
                <a:cxnLst/>
                <a:rect l="0" t="0" r="0" b="0"/>
                <a:pathLst>
                  <a:path w="39759" h="35984">
                    <a:moveTo>
                      <a:pt x="5599" y="16933"/>
                    </a:moveTo>
                    <a:cubicBezTo>
                      <a:pt x="9063" y="27410"/>
                      <a:pt x="19443" y="35983"/>
                      <a:pt x="28666" y="35983"/>
                    </a:cubicBezTo>
                    <a:cubicBezTo>
                      <a:pt x="39758" y="35983"/>
                      <a:pt x="37626" y="29534"/>
                      <a:pt x="22368" y="16933"/>
                    </a:cubicBezTo>
                    <a:cubicBezTo>
                      <a:pt x="1863" y="0"/>
                      <a:pt x="0" y="0"/>
                      <a:pt x="5599" y="16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7" name="任意多边形: 形状 1036"/>
              <p:cNvSpPr/>
              <p:nvPr/>
            </p:nvSpPr>
            <p:spPr>
              <a:xfrm>
                <a:off x="1945836" y="3428899"/>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8" name="任意多边形: 形状 1037"/>
              <p:cNvSpPr/>
              <p:nvPr/>
            </p:nvSpPr>
            <p:spPr>
              <a:xfrm>
                <a:off x="8423259" y="3441599"/>
                <a:ext cx="234870" cy="331228"/>
              </a:xfrm>
              <a:custGeom>
                <a:avLst/>
                <a:gdLst/>
                <a:ahLst/>
                <a:cxnLst/>
                <a:rect l="0" t="0" r="0" b="0"/>
                <a:pathLst>
                  <a:path w="234870" h="331228">
                    <a:moveTo>
                      <a:pt x="82469" y="25400"/>
                    </a:moveTo>
                    <a:cubicBezTo>
                      <a:pt x="82469" y="47353"/>
                      <a:pt x="90936" y="50800"/>
                      <a:pt x="144853" y="50800"/>
                    </a:cubicBezTo>
                    <a:lnTo>
                      <a:pt x="207237" y="50800"/>
                    </a:lnTo>
                    <a:lnTo>
                      <a:pt x="215964" y="102456"/>
                    </a:lnTo>
                    <a:cubicBezTo>
                      <a:pt x="220764" y="130866"/>
                      <a:pt x="219837" y="153235"/>
                      <a:pt x="213905" y="152163"/>
                    </a:cubicBezTo>
                    <a:cubicBezTo>
                      <a:pt x="207973" y="151091"/>
                      <a:pt x="171687" y="151905"/>
                      <a:pt x="133269" y="153972"/>
                    </a:cubicBezTo>
                    <a:lnTo>
                      <a:pt x="63419" y="157730"/>
                    </a:lnTo>
                    <a:lnTo>
                      <a:pt x="65648" y="113954"/>
                    </a:lnTo>
                    <a:cubicBezTo>
                      <a:pt x="67087" y="85686"/>
                      <a:pt x="60339" y="64635"/>
                      <a:pt x="46598" y="54528"/>
                    </a:cubicBezTo>
                    <a:cubicBezTo>
                      <a:pt x="27294" y="40330"/>
                      <a:pt x="24536" y="48567"/>
                      <a:pt x="16885" y="143263"/>
                    </a:cubicBezTo>
                    <a:cubicBezTo>
                      <a:pt x="12246" y="200676"/>
                      <a:pt x="6531" y="261938"/>
                      <a:pt x="4185" y="279400"/>
                    </a:cubicBezTo>
                    <a:cubicBezTo>
                      <a:pt x="0" y="310544"/>
                      <a:pt x="2041" y="311342"/>
                      <a:pt x="111044" y="321189"/>
                    </a:cubicBezTo>
                    <a:lnTo>
                      <a:pt x="222169" y="331227"/>
                    </a:lnTo>
                    <a:lnTo>
                      <a:pt x="214817" y="295789"/>
                    </a:lnTo>
                    <a:cubicBezTo>
                      <a:pt x="210773" y="276297"/>
                      <a:pt x="207439" y="270351"/>
                      <a:pt x="207408" y="282575"/>
                    </a:cubicBezTo>
                    <a:cubicBezTo>
                      <a:pt x="207361" y="301231"/>
                      <a:pt x="195286" y="304800"/>
                      <a:pt x="132211" y="304800"/>
                    </a:cubicBezTo>
                    <a:lnTo>
                      <a:pt x="57069" y="304800"/>
                    </a:lnTo>
                    <a:lnTo>
                      <a:pt x="57069" y="256117"/>
                    </a:lnTo>
                    <a:cubicBezTo>
                      <a:pt x="57069" y="229341"/>
                      <a:pt x="59607" y="204895"/>
                      <a:pt x="62709" y="201794"/>
                    </a:cubicBezTo>
                    <a:cubicBezTo>
                      <a:pt x="65810" y="198692"/>
                      <a:pt x="105816" y="199298"/>
                      <a:pt x="151609" y="203140"/>
                    </a:cubicBezTo>
                    <a:lnTo>
                      <a:pt x="234869" y="210127"/>
                    </a:lnTo>
                    <a:lnTo>
                      <a:pt x="234869" y="0"/>
                    </a:lnTo>
                    <a:lnTo>
                      <a:pt x="158669" y="0"/>
                    </a:lnTo>
                    <a:cubicBezTo>
                      <a:pt x="90936" y="0"/>
                      <a:pt x="82469" y="2822"/>
                      <a:pt x="82469"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9" name="任意多边形: 形状 1038"/>
              <p:cNvSpPr/>
              <p:nvPr/>
            </p:nvSpPr>
            <p:spPr>
              <a:xfrm>
                <a:off x="8686274" y="3432640"/>
                <a:ext cx="149655" cy="35650"/>
              </a:xfrm>
              <a:custGeom>
                <a:avLst/>
                <a:gdLst/>
                <a:ahLst/>
                <a:cxnLst/>
                <a:rect l="0" t="0" r="0" b="0"/>
                <a:pathLst>
                  <a:path w="149655" h="35650">
                    <a:moveTo>
                      <a:pt x="16304" y="8960"/>
                    </a:moveTo>
                    <a:cubicBezTo>
                      <a:pt x="58126" y="26932"/>
                      <a:pt x="149654" y="35649"/>
                      <a:pt x="149654" y="21660"/>
                    </a:cubicBezTo>
                    <a:cubicBezTo>
                      <a:pt x="149654" y="14675"/>
                      <a:pt x="113935" y="6504"/>
                      <a:pt x="70279" y="3503"/>
                    </a:cubicBezTo>
                    <a:cubicBezTo>
                      <a:pt x="19329" y="0"/>
                      <a:pt x="0" y="1954"/>
                      <a:pt x="16304" y="8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0" name="任意多边形: 形状 1039"/>
              <p:cNvSpPr/>
              <p:nvPr/>
            </p:nvSpPr>
            <p:spPr>
              <a:xfrm>
                <a:off x="8875540" y="3441599"/>
                <a:ext cx="125489" cy="29268"/>
              </a:xfrm>
              <a:custGeom>
                <a:avLst/>
                <a:gdLst/>
                <a:ahLst/>
                <a:cxnLst/>
                <a:rect l="0" t="0" r="0" b="0"/>
                <a:pathLst>
                  <a:path w="125489" h="29268">
                    <a:moveTo>
                      <a:pt x="4838" y="12700"/>
                    </a:moveTo>
                    <a:cubicBezTo>
                      <a:pt x="15077" y="29267"/>
                      <a:pt x="125488" y="29267"/>
                      <a:pt x="125488" y="12700"/>
                    </a:cubicBezTo>
                    <a:cubicBezTo>
                      <a:pt x="125488" y="5715"/>
                      <a:pt x="96576" y="0"/>
                      <a:pt x="61238" y="0"/>
                    </a:cubicBezTo>
                    <a:cubicBezTo>
                      <a:pt x="21639" y="0"/>
                      <a:pt x="0" y="4873"/>
                      <a:pt x="483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1" name="任意多边形: 形状 1040"/>
              <p:cNvSpPr/>
              <p:nvPr/>
            </p:nvSpPr>
            <p:spPr>
              <a:xfrm>
                <a:off x="9038188" y="3432690"/>
                <a:ext cx="150134" cy="16119"/>
              </a:xfrm>
              <a:custGeom>
                <a:avLst/>
                <a:gdLst/>
                <a:ahLst/>
                <a:cxnLst/>
                <a:rect l="0" t="0" r="0" b="0"/>
                <a:pathLst>
                  <a:path w="150134" h="16119">
                    <a:moveTo>
                      <a:pt x="58090" y="8907"/>
                    </a:moveTo>
                    <a:cubicBezTo>
                      <a:pt x="93015" y="14024"/>
                      <a:pt x="129877" y="16118"/>
                      <a:pt x="140005" y="13560"/>
                    </a:cubicBezTo>
                    <a:cubicBezTo>
                      <a:pt x="150133" y="11003"/>
                      <a:pt x="121558" y="6816"/>
                      <a:pt x="76505" y="4257"/>
                    </a:cubicBezTo>
                    <a:cubicBezTo>
                      <a:pt x="1569" y="0"/>
                      <a:pt x="0" y="396"/>
                      <a:pt x="58090" y="89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2" name="任意多边形: 形状 1041"/>
              <p:cNvSpPr/>
              <p:nvPr/>
            </p:nvSpPr>
            <p:spPr>
              <a:xfrm>
                <a:off x="9219449" y="3432591"/>
                <a:ext cx="137180" cy="35491"/>
              </a:xfrm>
              <a:custGeom>
                <a:avLst/>
                <a:gdLst/>
                <a:ahLst/>
                <a:cxnLst/>
                <a:rect l="0" t="0" r="0" b="0"/>
                <a:pathLst>
                  <a:path w="137180" h="35491">
                    <a:moveTo>
                      <a:pt x="16529" y="9009"/>
                    </a:moveTo>
                    <a:cubicBezTo>
                      <a:pt x="59005" y="27262"/>
                      <a:pt x="137179" y="35490"/>
                      <a:pt x="137179" y="21709"/>
                    </a:cubicBezTo>
                    <a:cubicBezTo>
                      <a:pt x="137179" y="14724"/>
                      <a:pt x="104317" y="6553"/>
                      <a:pt x="64154" y="3552"/>
                    </a:cubicBezTo>
                    <a:cubicBezTo>
                      <a:pt x="16633" y="0"/>
                      <a:pt x="0" y="1906"/>
                      <a:pt x="16529" y="90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3" name="任意多边形: 形状 1042"/>
              <p:cNvSpPr/>
              <p:nvPr/>
            </p:nvSpPr>
            <p:spPr>
              <a:xfrm>
                <a:off x="231136" y="3441958"/>
                <a:ext cx="77738" cy="75843"/>
              </a:xfrm>
              <a:custGeom>
                <a:avLst/>
                <a:gdLst/>
                <a:ahLst/>
                <a:cxnLst/>
                <a:rect l="0" t="0" r="0" b="0"/>
                <a:pathLst>
                  <a:path w="77738" h="75843">
                    <a:moveTo>
                      <a:pt x="20506" y="30291"/>
                    </a:moveTo>
                    <a:cubicBezTo>
                      <a:pt x="0" y="54999"/>
                      <a:pt x="13482" y="75842"/>
                      <a:pt x="49969" y="75842"/>
                    </a:cubicBezTo>
                    <a:cubicBezTo>
                      <a:pt x="75054" y="75842"/>
                      <a:pt x="77737" y="71255"/>
                      <a:pt x="70397" y="40917"/>
                    </a:cubicBezTo>
                    <a:cubicBezTo>
                      <a:pt x="61304" y="3335"/>
                      <a:pt x="45645" y="0"/>
                      <a:pt x="20506" y="30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4" name="任意多边形: 形状 1043"/>
              <p:cNvSpPr/>
              <p:nvPr/>
            </p:nvSpPr>
            <p:spPr>
              <a:xfrm>
                <a:off x="2993522" y="3480810"/>
                <a:ext cx="63186" cy="215973"/>
              </a:xfrm>
              <a:custGeom>
                <a:avLst/>
                <a:gdLst/>
                <a:ahLst/>
                <a:cxnLst/>
                <a:rect l="0" t="0" r="0" b="0"/>
                <a:pathLst>
                  <a:path w="63186" h="215973">
                    <a:moveTo>
                      <a:pt x="60701" y="40164"/>
                    </a:moveTo>
                    <a:cubicBezTo>
                      <a:pt x="63185" y="96762"/>
                      <a:pt x="59789" y="113189"/>
                      <a:pt x="45606" y="113189"/>
                    </a:cubicBezTo>
                    <a:cubicBezTo>
                      <a:pt x="35540" y="113189"/>
                      <a:pt x="23674" y="119064"/>
                      <a:pt x="19235" y="126246"/>
                    </a:cubicBezTo>
                    <a:cubicBezTo>
                      <a:pt x="7507" y="145222"/>
                      <a:pt x="0" y="215972"/>
                      <a:pt x="10534" y="208244"/>
                    </a:cubicBezTo>
                    <a:cubicBezTo>
                      <a:pt x="15441" y="204645"/>
                      <a:pt x="28029" y="196290"/>
                      <a:pt x="38506" y="189677"/>
                    </a:cubicBezTo>
                    <a:cubicBezTo>
                      <a:pt x="52944" y="180564"/>
                      <a:pt x="57549" y="152172"/>
                      <a:pt x="57526" y="72396"/>
                    </a:cubicBezTo>
                    <a:cubicBezTo>
                      <a:pt x="57510" y="14505"/>
                      <a:pt x="58938" y="0"/>
                      <a:pt x="60701" y="401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5" name="任意多边形: 形状 1044"/>
              <p:cNvSpPr/>
              <p:nvPr/>
            </p:nvSpPr>
            <p:spPr>
              <a:xfrm>
                <a:off x="4302822" y="3444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6" name="任意多边形: 形状 1045"/>
              <p:cNvSpPr/>
              <p:nvPr/>
            </p:nvSpPr>
            <p:spPr>
              <a:xfrm>
                <a:off x="7762778" y="3454299"/>
                <a:ext cx="666751" cy="203201"/>
              </a:xfrm>
              <a:custGeom>
                <a:avLst/>
                <a:gdLst/>
                <a:ahLst/>
                <a:cxnLst/>
                <a:rect l="0" t="0" r="0" b="0"/>
                <a:pathLst>
                  <a:path w="666751" h="203201">
                    <a:moveTo>
                      <a:pt x="10700" y="62944"/>
                    </a:moveTo>
                    <a:lnTo>
                      <a:pt x="0" y="125888"/>
                    </a:lnTo>
                    <a:lnTo>
                      <a:pt x="50800" y="129619"/>
                    </a:lnTo>
                    <a:cubicBezTo>
                      <a:pt x="93782" y="132776"/>
                      <a:pt x="103201" y="138725"/>
                      <a:pt x="112009" y="168275"/>
                    </a:cubicBezTo>
                    <a:lnTo>
                      <a:pt x="122417" y="203200"/>
                    </a:lnTo>
                    <a:lnTo>
                      <a:pt x="666750" y="203200"/>
                    </a:lnTo>
                    <a:lnTo>
                      <a:pt x="666750" y="0"/>
                    </a:lnTo>
                    <a:lnTo>
                      <a:pt x="214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7" name="任意多边形: 形状 1046"/>
              <p:cNvSpPr/>
              <p:nvPr/>
            </p:nvSpPr>
            <p:spPr>
              <a:xfrm>
                <a:off x="11350528" y="3454299"/>
                <a:ext cx="139701" cy="38101"/>
              </a:xfrm>
              <a:custGeom>
                <a:avLst/>
                <a:gdLst/>
                <a:ahLst/>
                <a:cxnLst/>
                <a:rect l="0" t="0" r="0" b="0"/>
                <a:pathLst>
                  <a:path w="139701" h="38101">
                    <a:moveTo>
                      <a:pt x="0" y="19050"/>
                    </a:moveTo>
                    <a:cubicBezTo>
                      <a:pt x="0" y="33674"/>
                      <a:pt x="16228" y="38100"/>
                      <a:pt x="69850" y="38100"/>
                    </a:cubicBezTo>
                    <a:cubicBezTo>
                      <a:pt x="123472" y="38100"/>
                      <a:pt x="139700" y="33674"/>
                      <a:pt x="139700" y="19050"/>
                    </a:cubicBezTo>
                    <a:cubicBezTo>
                      <a:pt x="139700" y="4426"/>
                      <a:pt x="123472" y="0"/>
                      <a:pt x="69850" y="0"/>
                    </a:cubicBezTo>
                    <a:cubicBezTo>
                      <a:pt x="16228" y="0"/>
                      <a:pt x="0" y="4426"/>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8" name="任意多边形: 形状 1047"/>
              <p:cNvSpPr/>
              <p:nvPr/>
            </p:nvSpPr>
            <p:spPr>
              <a:xfrm>
                <a:off x="11665055" y="3443930"/>
                <a:ext cx="125615" cy="51694"/>
              </a:xfrm>
              <a:custGeom>
                <a:avLst/>
                <a:gdLst/>
                <a:ahLst/>
                <a:cxnLst/>
                <a:rect l="0" t="0" r="0" b="0"/>
                <a:pathLst>
                  <a:path w="125615" h="51694">
                    <a:moveTo>
                      <a:pt x="44248" y="13116"/>
                    </a:moveTo>
                    <a:cubicBezTo>
                      <a:pt x="0" y="31142"/>
                      <a:pt x="9056" y="51693"/>
                      <a:pt x="55967" y="39712"/>
                    </a:cubicBezTo>
                    <a:cubicBezTo>
                      <a:pt x="78127" y="34051"/>
                      <a:pt x="101464" y="25134"/>
                      <a:pt x="107825" y="19895"/>
                    </a:cubicBezTo>
                    <a:cubicBezTo>
                      <a:pt x="125614" y="5243"/>
                      <a:pt x="76444" y="0"/>
                      <a:pt x="44248" y="131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9" name="任意多边形: 形状 1048"/>
              <p:cNvSpPr/>
              <p:nvPr/>
            </p:nvSpPr>
            <p:spPr>
              <a:xfrm>
                <a:off x="11922256" y="3454299"/>
                <a:ext cx="76965" cy="58769"/>
              </a:xfrm>
              <a:custGeom>
                <a:avLst/>
                <a:gdLst/>
                <a:ahLst/>
                <a:cxnLst/>
                <a:rect l="0" t="0" r="0" b="0"/>
                <a:pathLst>
                  <a:path w="76965" h="58769">
                    <a:moveTo>
                      <a:pt x="12472" y="11661"/>
                    </a:moveTo>
                    <a:cubicBezTo>
                      <a:pt x="12472" y="18075"/>
                      <a:pt x="9283" y="31633"/>
                      <a:pt x="5385" y="41791"/>
                    </a:cubicBezTo>
                    <a:cubicBezTo>
                      <a:pt x="0" y="55824"/>
                      <a:pt x="6100" y="58768"/>
                      <a:pt x="30785" y="54049"/>
                    </a:cubicBezTo>
                    <a:cubicBezTo>
                      <a:pt x="70882" y="46384"/>
                      <a:pt x="76964" y="0"/>
                      <a:pt x="37872" y="0"/>
                    </a:cubicBezTo>
                    <a:cubicBezTo>
                      <a:pt x="23902" y="0"/>
                      <a:pt x="12472" y="5248"/>
                      <a:pt x="12472"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0" name="任意多边形: 形状 1049"/>
              <p:cNvSpPr/>
              <p:nvPr/>
            </p:nvSpPr>
            <p:spPr>
              <a:xfrm>
                <a:off x="3882928" y="3466999"/>
                <a:ext cx="34612" cy="104808"/>
              </a:xfrm>
              <a:custGeom>
                <a:avLst/>
                <a:gdLst/>
                <a:ahLst/>
                <a:cxnLst/>
                <a:rect l="0" t="0" r="0" b="0"/>
                <a:pathLst>
                  <a:path w="34612" h="104808">
                    <a:moveTo>
                      <a:pt x="0" y="44450"/>
                    </a:moveTo>
                    <a:cubicBezTo>
                      <a:pt x="0" y="94139"/>
                      <a:pt x="19398" y="104807"/>
                      <a:pt x="27993" y="59846"/>
                    </a:cubicBezTo>
                    <a:cubicBezTo>
                      <a:pt x="34611" y="25223"/>
                      <a:pt x="27720" y="0"/>
                      <a:pt x="11642" y="0"/>
                    </a:cubicBezTo>
                    <a:cubicBezTo>
                      <a:pt x="5239"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1" name="任意多边形: 形状 1050"/>
              <p:cNvSpPr/>
              <p:nvPr/>
            </p:nvSpPr>
            <p:spPr>
              <a:xfrm>
                <a:off x="3969436" y="3466999"/>
                <a:ext cx="40493" cy="107777"/>
              </a:xfrm>
              <a:custGeom>
                <a:avLst/>
                <a:gdLst/>
                <a:ahLst/>
                <a:cxnLst/>
                <a:rect l="0" t="0" r="0" b="0"/>
                <a:pathLst>
                  <a:path w="40493" h="107777">
                    <a:moveTo>
                      <a:pt x="737" y="22225"/>
                    </a:moveTo>
                    <a:cubicBezTo>
                      <a:pt x="4976" y="94263"/>
                      <a:pt x="40492" y="107776"/>
                      <a:pt x="40492" y="37350"/>
                    </a:cubicBezTo>
                    <a:cubicBezTo>
                      <a:pt x="40492" y="11419"/>
                      <a:pt x="34215" y="0"/>
                      <a:pt x="19961" y="0"/>
                    </a:cubicBezTo>
                    <a:cubicBezTo>
                      <a:pt x="8376" y="0"/>
                      <a:pt x="0" y="9684"/>
                      <a:pt x="73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2" name="任意多边形: 形状 1051"/>
              <p:cNvSpPr/>
              <p:nvPr/>
            </p:nvSpPr>
            <p:spPr>
              <a:xfrm>
                <a:off x="8654089" y="3469085"/>
                <a:ext cx="765729" cy="326618"/>
              </a:xfrm>
              <a:custGeom>
                <a:avLst/>
                <a:gdLst/>
                <a:ahLst/>
                <a:cxnLst/>
                <a:rect l="0" t="0" r="0" b="0"/>
                <a:pathLst>
                  <a:path w="765729" h="326618">
                    <a:moveTo>
                      <a:pt x="7924" y="156376"/>
                    </a:moveTo>
                    <a:cubicBezTo>
                      <a:pt x="0" y="279540"/>
                      <a:pt x="1273" y="316887"/>
                      <a:pt x="13564" y="321786"/>
                    </a:cubicBezTo>
                    <a:cubicBezTo>
                      <a:pt x="25683" y="326617"/>
                      <a:pt x="29439" y="295232"/>
                      <a:pt x="29439" y="189164"/>
                    </a:cubicBezTo>
                    <a:cubicBezTo>
                      <a:pt x="29439" y="99137"/>
                      <a:pt x="34519" y="47073"/>
                      <a:pt x="43867" y="41296"/>
                    </a:cubicBezTo>
                    <a:cubicBezTo>
                      <a:pt x="51802" y="36392"/>
                      <a:pt x="218110" y="33579"/>
                      <a:pt x="413440" y="35044"/>
                    </a:cubicBezTo>
                    <a:cubicBezTo>
                      <a:pt x="629232" y="36663"/>
                      <a:pt x="765728" y="33086"/>
                      <a:pt x="761304" y="25927"/>
                    </a:cubicBezTo>
                    <a:cubicBezTo>
                      <a:pt x="757165" y="19231"/>
                      <a:pt x="599436" y="13106"/>
                      <a:pt x="395825" y="11735"/>
                    </a:cubicBezTo>
                    <a:cubicBezTo>
                      <a:pt x="198816" y="10410"/>
                      <a:pt x="33247" y="6618"/>
                      <a:pt x="27893" y="3309"/>
                    </a:cubicBezTo>
                    <a:cubicBezTo>
                      <a:pt x="22540" y="0"/>
                      <a:pt x="13554" y="68880"/>
                      <a:pt x="7924" y="1563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3" name="任意多边形: 形状 1052"/>
              <p:cNvSpPr/>
              <p:nvPr/>
            </p:nvSpPr>
            <p:spPr>
              <a:xfrm>
                <a:off x="2770599" y="3468956"/>
                <a:ext cx="277305" cy="235191"/>
              </a:xfrm>
              <a:custGeom>
                <a:avLst/>
                <a:gdLst/>
                <a:ahLst/>
                <a:cxnLst/>
                <a:rect l="0" t="0" r="0" b="0"/>
                <a:pathLst>
                  <a:path w="277305" h="235191">
                    <a:moveTo>
                      <a:pt x="4889" y="14471"/>
                    </a:moveTo>
                    <a:cubicBezTo>
                      <a:pt x="0" y="23291"/>
                      <a:pt x="2124" y="54636"/>
                      <a:pt x="9609" y="84126"/>
                    </a:cubicBezTo>
                    <a:cubicBezTo>
                      <a:pt x="19274" y="122203"/>
                      <a:pt x="29832" y="137744"/>
                      <a:pt x="46035" y="137744"/>
                    </a:cubicBezTo>
                    <a:cubicBezTo>
                      <a:pt x="77837" y="137744"/>
                      <a:pt x="109029" y="150994"/>
                      <a:pt x="109029" y="164503"/>
                    </a:cubicBezTo>
                    <a:cubicBezTo>
                      <a:pt x="109029" y="170740"/>
                      <a:pt x="94562" y="175844"/>
                      <a:pt x="76880" y="175844"/>
                    </a:cubicBezTo>
                    <a:cubicBezTo>
                      <a:pt x="47007" y="175844"/>
                      <a:pt x="20735" y="206083"/>
                      <a:pt x="36720" y="222069"/>
                    </a:cubicBezTo>
                    <a:cubicBezTo>
                      <a:pt x="49842" y="235190"/>
                      <a:pt x="191537" y="194803"/>
                      <a:pt x="193846" y="177283"/>
                    </a:cubicBezTo>
                    <a:cubicBezTo>
                      <a:pt x="195092" y="167822"/>
                      <a:pt x="210707" y="144847"/>
                      <a:pt x="228545" y="126228"/>
                    </a:cubicBezTo>
                    <a:cubicBezTo>
                      <a:pt x="246383" y="107609"/>
                      <a:pt x="264651" y="74008"/>
                      <a:pt x="269141" y="51560"/>
                    </a:cubicBezTo>
                    <a:lnTo>
                      <a:pt x="277304" y="10744"/>
                    </a:lnTo>
                    <a:lnTo>
                      <a:pt x="145542" y="4589"/>
                    </a:lnTo>
                    <a:cubicBezTo>
                      <a:pt x="47323" y="0"/>
                      <a:pt x="11516" y="2516"/>
                      <a:pt x="4889" y="144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4" name="任意多边形: 形状 1053"/>
              <p:cNvSpPr/>
              <p:nvPr/>
            </p:nvSpPr>
            <p:spPr>
              <a:xfrm>
                <a:off x="4324253" y="3469671"/>
                <a:ext cx="117476" cy="111630"/>
              </a:xfrm>
              <a:custGeom>
                <a:avLst/>
                <a:gdLst/>
                <a:ahLst/>
                <a:cxnLst/>
                <a:rect l="0" t="0" r="0" b="0"/>
                <a:pathLst>
                  <a:path w="117476" h="111630">
                    <a:moveTo>
                      <a:pt x="25591" y="14030"/>
                    </a:moveTo>
                    <a:cubicBezTo>
                      <a:pt x="20458" y="23001"/>
                      <a:pt x="12600" y="48631"/>
                      <a:pt x="8129" y="70985"/>
                    </a:cubicBezTo>
                    <a:lnTo>
                      <a:pt x="0" y="111629"/>
                    </a:lnTo>
                    <a:lnTo>
                      <a:pt x="117475" y="111629"/>
                    </a:lnTo>
                    <a:lnTo>
                      <a:pt x="117475" y="60829"/>
                    </a:lnTo>
                    <a:cubicBezTo>
                      <a:pt x="117475" y="13245"/>
                      <a:pt x="114862" y="9639"/>
                      <a:pt x="76200" y="3874"/>
                    </a:cubicBezTo>
                    <a:cubicBezTo>
                      <a:pt x="50227" y="0"/>
                      <a:pt x="31465" y="3765"/>
                      <a:pt x="25591" y="140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5" name="任意多边形: 形状 1054"/>
              <p:cNvSpPr/>
              <p:nvPr/>
            </p:nvSpPr>
            <p:spPr>
              <a:xfrm>
                <a:off x="11873921" y="3477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6" name="任意多边形: 形状 1055"/>
              <p:cNvSpPr/>
              <p:nvPr/>
            </p:nvSpPr>
            <p:spPr>
              <a:xfrm>
                <a:off x="1970101" y="3492399"/>
                <a:ext cx="270129" cy="113794"/>
              </a:xfrm>
              <a:custGeom>
                <a:avLst/>
                <a:gdLst/>
                <a:ahLst/>
                <a:cxnLst/>
                <a:rect l="0" t="0" r="0" b="0"/>
                <a:pathLst>
                  <a:path w="270129" h="113794">
                    <a:moveTo>
                      <a:pt x="3380" y="60325"/>
                    </a:moveTo>
                    <a:cubicBezTo>
                      <a:pt x="0" y="106175"/>
                      <a:pt x="1726" y="113793"/>
                      <a:pt x="10573" y="92075"/>
                    </a:cubicBezTo>
                    <a:cubicBezTo>
                      <a:pt x="24182" y="58670"/>
                      <a:pt x="36939" y="56327"/>
                      <a:pt x="63049" y="82437"/>
                    </a:cubicBezTo>
                    <a:cubicBezTo>
                      <a:pt x="76464" y="95851"/>
                      <a:pt x="83441" y="97009"/>
                      <a:pt x="86975" y="86405"/>
                    </a:cubicBezTo>
                    <a:cubicBezTo>
                      <a:pt x="90134" y="76930"/>
                      <a:pt x="122731" y="71438"/>
                      <a:pt x="175804" y="71438"/>
                    </a:cubicBezTo>
                    <a:cubicBezTo>
                      <a:pt x="258007" y="71438"/>
                      <a:pt x="259745" y="70740"/>
                      <a:pt x="264886" y="35719"/>
                    </a:cubicBezTo>
                    <a:lnTo>
                      <a:pt x="270128" y="0"/>
                    </a:lnTo>
                    <a:lnTo>
                      <a:pt x="7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7" name="任意多边形: 形状 1056"/>
              <p:cNvSpPr/>
              <p:nvPr/>
            </p:nvSpPr>
            <p:spPr>
              <a:xfrm>
                <a:off x="2320828" y="34923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8" name="任意多边形: 形状 1057"/>
              <p:cNvSpPr/>
              <p:nvPr/>
            </p:nvSpPr>
            <p:spPr>
              <a:xfrm>
                <a:off x="3260691" y="3492399"/>
                <a:ext cx="48159" cy="88038"/>
              </a:xfrm>
              <a:custGeom>
                <a:avLst/>
                <a:gdLst/>
                <a:ahLst/>
                <a:cxnLst/>
                <a:rect l="0" t="0" r="0" b="0"/>
                <a:pathLst>
                  <a:path w="48159" h="88038">
                    <a:moveTo>
                      <a:pt x="1482" y="28575"/>
                    </a:moveTo>
                    <a:cubicBezTo>
                      <a:pt x="4331" y="68717"/>
                      <a:pt x="25360" y="88037"/>
                      <a:pt x="32183" y="56782"/>
                    </a:cubicBezTo>
                    <a:cubicBezTo>
                      <a:pt x="35189" y="43014"/>
                      <a:pt x="40593" y="24606"/>
                      <a:pt x="44192" y="15875"/>
                    </a:cubicBezTo>
                    <a:cubicBezTo>
                      <a:pt x="48158" y="6256"/>
                      <a:pt x="40632" y="0"/>
                      <a:pt x="25095" y="0"/>
                    </a:cubicBezTo>
                    <a:cubicBezTo>
                      <a:pt x="6369" y="0"/>
                      <a:pt x="0" y="7707"/>
                      <a:pt x="148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9" name="任意多边形: 形状 1058"/>
              <p:cNvSpPr/>
              <p:nvPr/>
            </p:nvSpPr>
            <p:spPr>
              <a:xfrm>
                <a:off x="2681899" y="3508082"/>
                <a:ext cx="35524" cy="63253"/>
              </a:xfrm>
              <a:custGeom>
                <a:avLst/>
                <a:gdLst/>
                <a:ahLst/>
                <a:cxnLst/>
                <a:rect l="0" t="0" r="0" b="0"/>
                <a:pathLst>
                  <a:path w="35524" h="63253">
                    <a:moveTo>
                      <a:pt x="3772" y="21565"/>
                    </a:moveTo>
                    <a:cubicBezTo>
                      <a:pt x="0" y="35990"/>
                      <a:pt x="1493" y="50622"/>
                      <a:pt x="7090" y="54081"/>
                    </a:cubicBezTo>
                    <a:cubicBezTo>
                      <a:pt x="21928" y="63252"/>
                      <a:pt x="35523" y="20231"/>
                      <a:pt x="22046" y="6754"/>
                    </a:cubicBezTo>
                    <a:cubicBezTo>
                      <a:pt x="15292" y="0"/>
                      <a:pt x="7830" y="6048"/>
                      <a:pt x="3772" y="21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0" name="任意多边形: 形状 1059"/>
              <p:cNvSpPr/>
              <p:nvPr/>
            </p:nvSpPr>
            <p:spPr>
              <a:xfrm>
                <a:off x="3088599" y="3486049"/>
                <a:ext cx="16417" cy="120651"/>
              </a:xfrm>
              <a:custGeom>
                <a:avLst/>
                <a:gdLst/>
                <a:ahLst/>
                <a:cxnLst/>
                <a:rect l="0" t="0" r="0" b="0"/>
                <a:pathLst>
                  <a:path w="16417" h="120651">
                    <a:moveTo>
                      <a:pt x="113" y="60325"/>
                    </a:moveTo>
                    <a:cubicBezTo>
                      <a:pt x="0" y="93504"/>
                      <a:pt x="4674" y="120650"/>
                      <a:pt x="10499" y="120650"/>
                    </a:cubicBezTo>
                    <a:cubicBezTo>
                      <a:pt x="16324" y="120650"/>
                      <a:pt x="16416" y="93504"/>
                      <a:pt x="10704" y="60325"/>
                    </a:cubicBezTo>
                    <a:lnTo>
                      <a:pt x="31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1" name="任意多边形: 形状 1060"/>
              <p:cNvSpPr/>
              <p:nvPr/>
            </p:nvSpPr>
            <p:spPr>
              <a:xfrm>
                <a:off x="5953028" y="3490905"/>
                <a:ext cx="164846" cy="318995"/>
              </a:xfrm>
              <a:custGeom>
                <a:avLst/>
                <a:gdLst/>
                <a:ahLst/>
                <a:cxnLst/>
                <a:rect l="0" t="0" r="0" b="0"/>
                <a:pathLst>
                  <a:path w="164846" h="318995">
                    <a:moveTo>
                      <a:pt x="28575" y="16940"/>
                    </a:moveTo>
                    <a:cubicBezTo>
                      <a:pt x="1511" y="27965"/>
                      <a:pt x="0" y="35589"/>
                      <a:pt x="0" y="161088"/>
                    </a:cubicBezTo>
                    <a:lnTo>
                      <a:pt x="0" y="293594"/>
                    </a:lnTo>
                    <a:lnTo>
                      <a:pt x="37350" y="293594"/>
                    </a:lnTo>
                    <a:cubicBezTo>
                      <a:pt x="57893" y="293594"/>
                      <a:pt x="78233" y="299309"/>
                      <a:pt x="82550" y="306294"/>
                    </a:cubicBezTo>
                    <a:cubicBezTo>
                      <a:pt x="86867" y="313279"/>
                      <a:pt x="103553" y="318994"/>
                      <a:pt x="119631" y="318994"/>
                    </a:cubicBezTo>
                    <a:cubicBezTo>
                      <a:pt x="146558" y="318994"/>
                      <a:pt x="148993" y="313238"/>
                      <a:pt x="150521" y="245969"/>
                    </a:cubicBezTo>
                    <a:cubicBezTo>
                      <a:pt x="151433" y="205805"/>
                      <a:pt x="155086" y="140749"/>
                      <a:pt x="158640" y="101400"/>
                    </a:cubicBezTo>
                    <a:cubicBezTo>
                      <a:pt x="164845" y="32683"/>
                      <a:pt x="163720" y="29303"/>
                      <a:pt x="130175" y="15849"/>
                    </a:cubicBezTo>
                    <a:cubicBezTo>
                      <a:pt x="90661" y="0"/>
                      <a:pt x="69603" y="227"/>
                      <a:pt x="28575" y="16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2" name="任意多边形: 形状 1061"/>
              <p:cNvSpPr/>
              <p:nvPr/>
            </p:nvSpPr>
            <p:spPr>
              <a:xfrm>
                <a:off x="11696285" y="35050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3" name="任意多边形: 形状 1062"/>
              <p:cNvSpPr/>
              <p:nvPr/>
            </p:nvSpPr>
            <p:spPr>
              <a:xfrm>
                <a:off x="11899549" y="3501083"/>
                <a:ext cx="365155" cy="270718"/>
              </a:xfrm>
              <a:custGeom>
                <a:avLst/>
                <a:gdLst/>
                <a:ahLst/>
                <a:cxnLst/>
                <a:rect l="0" t="0" r="0" b="0"/>
                <a:pathLst>
                  <a:path w="365155" h="270718">
                    <a:moveTo>
                      <a:pt x="117703" y="13542"/>
                    </a:moveTo>
                    <a:cubicBezTo>
                      <a:pt x="121619" y="23294"/>
                      <a:pt x="148729" y="29417"/>
                      <a:pt x="187988" y="29417"/>
                    </a:cubicBezTo>
                    <a:cubicBezTo>
                      <a:pt x="238729" y="29417"/>
                      <a:pt x="252794" y="33997"/>
                      <a:pt x="256252" y="51642"/>
                    </a:cubicBezTo>
                    <a:cubicBezTo>
                      <a:pt x="259244" y="66910"/>
                      <a:pt x="250171" y="76378"/>
                      <a:pt x="227267" y="81889"/>
                    </a:cubicBezTo>
                    <a:lnTo>
                      <a:pt x="193929" y="89912"/>
                    </a:lnTo>
                    <a:lnTo>
                      <a:pt x="228854" y="97764"/>
                    </a:lnTo>
                    <a:cubicBezTo>
                      <a:pt x="263044" y="105452"/>
                      <a:pt x="278384" y="131017"/>
                      <a:pt x="248805" y="131017"/>
                    </a:cubicBezTo>
                    <a:cubicBezTo>
                      <a:pt x="222884" y="131017"/>
                      <a:pt x="149479" y="100975"/>
                      <a:pt x="149479" y="90366"/>
                    </a:cubicBezTo>
                    <a:cubicBezTo>
                      <a:pt x="149479" y="84784"/>
                      <a:pt x="172816" y="80217"/>
                      <a:pt x="201337" y="80217"/>
                    </a:cubicBezTo>
                    <a:cubicBezTo>
                      <a:pt x="246669" y="80217"/>
                      <a:pt x="251739" y="77420"/>
                      <a:pt x="241620" y="57992"/>
                    </a:cubicBezTo>
                    <a:cubicBezTo>
                      <a:pt x="233026" y="41493"/>
                      <a:pt x="216334" y="36403"/>
                      <a:pt x="176826" y="38237"/>
                    </a:cubicBezTo>
                    <a:cubicBezTo>
                      <a:pt x="112946" y="41201"/>
                      <a:pt x="113133" y="41074"/>
                      <a:pt x="119233" y="77042"/>
                    </a:cubicBezTo>
                    <a:cubicBezTo>
                      <a:pt x="123600" y="102792"/>
                      <a:pt x="118964" y="105617"/>
                      <a:pt x="72348" y="105617"/>
                    </a:cubicBezTo>
                    <a:cubicBezTo>
                      <a:pt x="5689" y="105617"/>
                      <a:pt x="0" y="133816"/>
                      <a:pt x="63858" y="147697"/>
                    </a:cubicBezTo>
                    <a:cubicBezTo>
                      <a:pt x="95436" y="154561"/>
                      <a:pt x="111379" y="153495"/>
                      <a:pt x="111379" y="144522"/>
                    </a:cubicBezTo>
                    <a:cubicBezTo>
                      <a:pt x="111379" y="137094"/>
                      <a:pt x="116301" y="131017"/>
                      <a:pt x="122318" y="131017"/>
                    </a:cubicBezTo>
                    <a:cubicBezTo>
                      <a:pt x="128335" y="131017"/>
                      <a:pt x="130437" y="145768"/>
                      <a:pt x="126990" y="163797"/>
                    </a:cubicBezTo>
                    <a:cubicBezTo>
                      <a:pt x="122654" y="186483"/>
                      <a:pt x="111958" y="197237"/>
                      <a:pt x="92256" y="198722"/>
                    </a:cubicBezTo>
                    <a:cubicBezTo>
                      <a:pt x="65639" y="200727"/>
                      <a:pt x="64896" y="203139"/>
                      <a:pt x="80824" y="235792"/>
                    </a:cubicBezTo>
                    <a:cubicBezTo>
                      <a:pt x="95611" y="266105"/>
                      <a:pt x="105321" y="270717"/>
                      <a:pt x="154361" y="270717"/>
                    </a:cubicBezTo>
                    <a:cubicBezTo>
                      <a:pt x="200912" y="270717"/>
                      <a:pt x="215197" y="264763"/>
                      <a:pt x="235490" y="236906"/>
                    </a:cubicBezTo>
                    <a:cubicBezTo>
                      <a:pt x="251868" y="214423"/>
                      <a:pt x="267115" y="205780"/>
                      <a:pt x="280999" y="211107"/>
                    </a:cubicBezTo>
                    <a:cubicBezTo>
                      <a:pt x="307124" y="221132"/>
                      <a:pt x="308473" y="257284"/>
                      <a:pt x="282829" y="260134"/>
                    </a:cubicBezTo>
                    <a:cubicBezTo>
                      <a:pt x="265896" y="262015"/>
                      <a:pt x="265896" y="262250"/>
                      <a:pt x="282829" y="262250"/>
                    </a:cubicBezTo>
                    <a:cubicBezTo>
                      <a:pt x="360887" y="262250"/>
                      <a:pt x="362440" y="261010"/>
                      <a:pt x="363616" y="197692"/>
                    </a:cubicBezTo>
                    <a:cubicBezTo>
                      <a:pt x="365154" y="114997"/>
                      <a:pt x="348617" y="45802"/>
                      <a:pt x="330326" y="58396"/>
                    </a:cubicBezTo>
                    <a:cubicBezTo>
                      <a:pt x="321721" y="64322"/>
                      <a:pt x="310571" y="58359"/>
                      <a:pt x="302679" y="43611"/>
                    </a:cubicBezTo>
                    <a:cubicBezTo>
                      <a:pt x="292521" y="24632"/>
                      <a:pt x="268783" y="16433"/>
                      <a:pt x="200389" y="8282"/>
                    </a:cubicBezTo>
                    <a:cubicBezTo>
                      <a:pt x="130901" y="0"/>
                      <a:pt x="112727" y="1156"/>
                      <a:pt x="117703" y="135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4" name="任意多边形: 形状 1063"/>
              <p:cNvSpPr/>
              <p:nvPr/>
            </p:nvSpPr>
            <p:spPr>
              <a:xfrm>
                <a:off x="1469928" y="3512077"/>
                <a:ext cx="329020" cy="127192"/>
              </a:xfrm>
              <a:custGeom>
                <a:avLst/>
                <a:gdLst/>
                <a:ahLst/>
                <a:cxnLst/>
                <a:rect l="0" t="0" r="0" b="0"/>
                <a:pathLst>
                  <a:path w="329020" h="127192">
                    <a:moveTo>
                      <a:pt x="117475" y="8841"/>
                    </a:moveTo>
                    <a:cubicBezTo>
                      <a:pt x="52864" y="14617"/>
                      <a:pt x="0" y="23603"/>
                      <a:pt x="0" y="28810"/>
                    </a:cubicBezTo>
                    <a:cubicBezTo>
                      <a:pt x="0" y="34017"/>
                      <a:pt x="26476" y="46095"/>
                      <a:pt x="58836" y="55650"/>
                    </a:cubicBezTo>
                    <a:cubicBezTo>
                      <a:pt x="95956" y="66610"/>
                      <a:pt x="119940" y="81696"/>
                      <a:pt x="123817" y="96522"/>
                    </a:cubicBezTo>
                    <a:cubicBezTo>
                      <a:pt x="130561" y="122311"/>
                      <a:pt x="146471" y="127191"/>
                      <a:pt x="158795" y="107251"/>
                    </a:cubicBezTo>
                    <a:cubicBezTo>
                      <a:pt x="163136" y="100226"/>
                      <a:pt x="192074" y="95438"/>
                      <a:pt x="223100" y="96612"/>
                    </a:cubicBezTo>
                    <a:cubicBezTo>
                      <a:pt x="254126" y="97785"/>
                      <a:pt x="278057" y="93532"/>
                      <a:pt x="276280" y="87159"/>
                    </a:cubicBezTo>
                    <a:cubicBezTo>
                      <a:pt x="274504" y="80787"/>
                      <a:pt x="285643" y="59857"/>
                      <a:pt x="301034" y="40648"/>
                    </a:cubicBezTo>
                    <a:lnTo>
                      <a:pt x="329019" y="5723"/>
                    </a:lnTo>
                    <a:lnTo>
                      <a:pt x="281984" y="2031"/>
                    </a:lnTo>
                    <a:cubicBezTo>
                      <a:pt x="256115" y="0"/>
                      <a:pt x="182086" y="3065"/>
                      <a:pt x="117475" y="88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5" name="任意多边形: 形状 1064"/>
              <p:cNvSpPr/>
              <p:nvPr/>
            </p:nvSpPr>
            <p:spPr>
              <a:xfrm>
                <a:off x="5014022" y="35078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6" name="任意多边形: 形状 1065"/>
              <p:cNvSpPr/>
              <p:nvPr/>
            </p:nvSpPr>
            <p:spPr>
              <a:xfrm>
                <a:off x="5458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7" name="任意多边形: 形状 1066"/>
              <p:cNvSpPr/>
              <p:nvPr/>
            </p:nvSpPr>
            <p:spPr>
              <a:xfrm>
                <a:off x="5585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8" name="任意多边形: 形状 1067"/>
              <p:cNvSpPr/>
              <p:nvPr/>
            </p:nvSpPr>
            <p:spPr>
              <a:xfrm>
                <a:off x="6419689" y="3469706"/>
                <a:ext cx="41340" cy="302094"/>
              </a:xfrm>
              <a:custGeom>
                <a:avLst/>
                <a:gdLst/>
                <a:ahLst/>
                <a:cxnLst/>
                <a:rect l="0" t="0" r="0" b="0"/>
                <a:pathLst>
                  <a:path w="41340" h="302094">
                    <a:moveTo>
                      <a:pt x="9479" y="102068"/>
                    </a:moveTo>
                    <a:cubicBezTo>
                      <a:pt x="5925" y="131754"/>
                      <a:pt x="2272" y="188904"/>
                      <a:pt x="1360" y="229068"/>
                    </a:cubicBezTo>
                    <a:cubicBezTo>
                      <a:pt x="0" y="288945"/>
                      <a:pt x="3449" y="302093"/>
                      <a:pt x="20520" y="302093"/>
                    </a:cubicBezTo>
                    <a:cubicBezTo>
                      <a:pt x="38424" y="302093"/>
                      <a:pt x="41339" y="284311"/>
                      <a:pt x="41339" y="175093"/>
                    </a:cubicBezTo>
                    <a:cubicBezTo>
                      <a:pt x="41339" y="45024"/>
                      <a:pt x="21695" y="0"/>
                      <a:pt x="9479" y="102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9" name="任意多边形: 形状 1068"/>
              <p:cNvSpPr/>
              <p:nvPr/>
            </p:nvSpPr>
            <p:spPr>
              <a:xfrm>
                <a:off x="6469820" y="3517799"/>
                <a:ext cx="36448" cy="253648"/>
              </a:xfrm>
              <a:custGeom>
                <a:avLst/>
                <a:gdLst/>
                <a:ahLst/>
                <a:cxnLst/>
                <a:rect l="0" t="0" r="0" b="0"/>
                <a:pathLst>
                  <a:path w="36448" h="253648">
                    <a:moveTo>
                      <a:pt x="7408" y="117475"/>
                    </a:moveTo>
                    <a:cubicBezTo>
                      <a:pt x="681" y="182086"/>
                      <a:pt x="0" y="240189"/>
                      <a:pt x="5893" y="246592"/>
                    </a:cubicBezTo>
                    <a:cubicBezTo>
                      <a:pt x="12387" y="253647"/>
                      <a:pt x="15912" y="253647"/>
                      <a:pt x="14840" y="246592"/>
                    </a:cubicBezTo>
                    <a:cubicBezTo>
                      <a:pt x="13868" y="240189"/>
                      <a:pt x="19430" y="182086"/>
                      <a:pt x="27200" y="117475"/>
                    </a:cubicBezTo>
                    <a:cubicBezTo>
                      <a:pt x="34970" y="52864"/>
                      <a:pt x="36447" y="0"/>
                      <a:pt x="30483" y="0"/>
                    </a:cubicBezTo>
                    <a:cubicBezTo>
                      <a:pt x="24518" y="0"/>
                      <a:pt x="14134" y="52864"/>
                      <a:pt x="7408" y="117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0" name="任意多边形: 形状 1069"/>
              <p:cNvSpPr/>
              <p:nvPr/>
            </p:nvSpPr>
            <p:spPr>
              <a:xfrm>
                <a:off x="6534125" y="3517799"/>
                <a:ext cx="35995" cy="240948"/>
              </a:xfrm>
              <a:custGeom>
                <a:avLst/>
                <a:gdLst/>
                <a:ahLst/>
                <a:cxnLst/>
                <a:rect l="0" t="0" r="0" b="0"/>
                <a:pathLst>
                  <a:path w="35995" h="240948">
                    <a:moveTo>
                      <a:pt x="6871" y="111125"/>
                    </a:moveTo>
                    <a:cubicBezTo>
                      <a:pt x="569" y="172244"/>
                      <a:pt x="0" y="227489"/>
                      <a:pt x="5607" y="233892"/>
                    </a:cubicBezTo>
                    <a:cubicBezTo>
                      <a:pt x="11787" y="240947"/>
                      <a:pt x="15106" y="240947"/>
                      <a:pt x="14033" y="233892"/>
                    </a:cubicBezTo>
                    <a:cubicBezTo>
                      <a:pt x="13060" y="227489"/>
                      <a:pt x="18713" y="172244"/>
                      <a:pt x="26595" y="111125"/>
                    </a:cubicBezTo>
                    <a:cubicBezTo>
                      <a:pt x="34670" y="48509"/>
                      <a:pt x="35994" y="0"/>
                      <a:pt x="29628" y="0"/>
                    </a:cubicBezTo>
                    <a:cubicBezTo>
                      <a:pt x="23414" y="0"/>
                      <a:pt x="13174" y="50006"/>
                      <a:pt x="6871"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1" name="任意多边形: 形状 1070"/>
              <p:cNvSpPr/>
              <p:nvPr/>
            </p:nvSpPr>
            <p:spPr>
              <a:xfrm>
                <a:off x="6963041" y="3517799"/>
                <a:ext cx="15945" cy="134303"/>
              </a:xfrm>
              <a:custGeom>
                <a:avLst/>
                <a:gdLst/>
                <a:ahLst/>
                <a:cxnLst/>
                <a:rect l="0" t="0" r="0" b="0"/>
                <a:pathLst>
                  <a:path w="15945" h="134303">
                    <a:moveTo>
                      <a:pt x="2124" y="85725"/>
                    </a:moveTo>
                    <a:cubicBezTo>
                      <a:pt x="0" y="132874"/>
                      <a:pt x="114" y="134302"/>
                      <a:pt x="2378" y="88900"/>
                    </a:cubicBezTo>
                    <a:cubicBezTo>
                      <a:pt x="4642" y="43498"/>
                      <a:pt x="9238" y="4921"/>
                      <a:pt x="12591" y="3175"/>
                    </a:cubicBezTo>
                    <a:cubicBezTo>
                      <a:pt x="15944" y="1429"/>
                      <a:pt x="15830" y="0"/>
                      <a:pt x="12337" y="0"/>
                    </a:cubicBezTo>
                    <a:cubicBezTo>
                      <a:pt x="8844" y="0"/>
                      <a:pt x="4249" y="38576"/>
                      <a:pt x="2124" y="8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2" name="任意多边形: 形状 1071"/>
              <p:cNvSpPr/>
              <p:nvPr/>
            </p:nvSpPr>
            <p:spPr>
              <a:xfrm>
                <a:off x="7035385" y="35177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3" name="任意多边形: 形状 1072"/>
              <p:cNvSpPr/>
              <p:nvPr/>
            </p:nvSpPr>
            <p:spPr>
              <a:xfrm>
                <a:off x="8502828" y="3517799"/>
                <a:ext cx="117201" cy="76201"/>
              </a:xfrm>
              <a:custGeom>
                <a:avLst/>
                <a:gdLst/>
                <a:ahLst/>
                <a:cxnLst/>
                <a:rect l="0" t="0" r="0" b="0"/>
                <a:pathLst>
                  <a:path w="117201" h="76201">
                    <a:moveTo>
                      <a:pt x="9076" y="3175"/>
                    </a:moveTo>
                    <a:cubicBezTo>
                      <a:pt x="5489" y="4921"/>
                      <a:pt x="1964" y="22066"/>
                      <a:pt x="1245" y="41275"/>
                    </a:cubicBezTo>
                    <a:cubicBezTo>
                      <a:pt x="0" y="74520"/>
                      <a:pt x="2757" y="76200"/>
                      <a:pt x="58569" y="76200"/>
                    </a:cubicBezTo>
                    <a:cubicBezTo>
                      <a:pt x="115248" y="76200"/>
                      <a:pt x="117200" y="74931"/>
                      <a:pt x="117200" y="38100"/>
                    </a:cubicBezTo>
                    <a:cubicBezTo>
                      <a:pt x="117200" y="2117"/>
                      <a:pt x="114378" y="0"/>
                      <a:pt x="66400" y="0"/>
                    </a:cubicBezTo>
                    <a:cubicBezTo>
                      <a:pt x="38460" y="0"/>
                      <a:pt x="12665" y="1429"/>
                      <a:pt x="9076" y="3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4" name="任意多边形: 形状 1073"/>
              <p:cNvSpPr/>
              <p:nvPr/>
            </p:nvSpPr>
            <p:spPr>
              <a:xfrm>
                <a:off x="2603584" y="3531244"/>
                <a:ext cx="33377" cy="101837"/>
              </a:xfrm>
              <a:custGeom>
                <a:avLst/>
                <a:gdLst/>
                <a:ahLst/>
                <a:cxnLst/>
                <a:rect l="0" t="0" r="0" b="0"/>
                <a:pathLst>
                  <a:path w="33377" h="101837">
                    <a:moveTo>
                      <a:pt x="18025" y="16812"/>
                    </a:moveTo>
                    <a:cubicBezTo>
                      <a:pt x="13250" y="29254"/>
                      <a:pt x="7061" y="54682"/>
                      <a:pt x="4270" y="73320"/>
                    </a:cubicBezTo>
                    <a:cubicBezTo>
                      <a:pt x="0" y="101836"/>
                      <a:pt x="2057" y="100297"/>
                      <a:pt x="17254" y="63608"/>
                    </a:cubicBezTo>
                    <a:cubicBezTo>
                      <a:pt x="27186" y="39630"/>
                      <a:pt x="33376" y="14201"/>
                      <a:pt x="31009" y="7100"/>
                    </a:cubicBezTo>
                    <a:cubicBezTo>
                      <a:pt x="28642" y="0"/>
                      <a:pt x="22799" y="4370"/>
                      <a:pt x="18025" y="16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5" name="任意多边形: 形状 1074"/>
              <p:cNvSpPr/>
              <p:nvPr/>
            </p:nvSpPr>
            <p:spPr>
              <a:xfrm>
                <a:off x="7153731" y="3530499"/>
                <a:ext cx="15742" cy="173738"/>
              </a:xfrm>
              <a:custGeom>
                <a:avLst/>
                <a:gdLst/>
                <a:ahLst/>
                <a:cxnLst/>
                <a:rect l="0" t="0" r="0" b="0"/>
                <a:pathLst>
                  <a:path w="15742" h="173738">
                    <a:moveTo>
                      <a:pt x="2058" y="111125"/>
                    </a:moveTo>
                    <a:cubicBezTo>
                      <a:pt x="0" y="172310"/>
                      <a:pt x="101" y="173737"/>
                      <a:pt x="2282" y="114300"/>
                    </a:cubicBezTo>
                    <a:cubicBezTo>
                      <a:pt x="4462" y="54927"/>
                      <a:pt x="9001" y="4921"/>
                      <a:pt x="12371" y="3175"/>
                    </a:cubicBezTo>
                    <a:cubicBezTo>
                      <a:pt x="15741" y="1429"/>
                      <a:pt x="15640" y="0"/>
                      <a:pt x="12147" y="0"/>
                    </a:cubicBezTo>
                    <a:cubicBezTo>
                      <a:pt x="8654" y="0"/>
                      <a:pt x="4115" y="50006"/>
                      <a:pt x="2058"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6" name="任意多边形: 形状 1075"/>
              <p:cNvSpPr/>
              <p:nvPr/>
            </p:nvSpPr>
            <p:spPr>
              <a:xfrm>
                <a:off x="7197628" y="3530499"/>
                <a:ext cx="50801" cy="228601"/>
              </a:xfrm>
              <a:custGeom>
                <a:avLst/>
                <a:gdLst/>
                <a:ahLst/>
                <a:cxnLst/>
                <a:rect l="0" t="0" r="0" b="0"/>
                <a:pathLst>
                  <a:path w="50801" h="228601">
                    <a:moveTo>
                      <a:pt x="0" y="114300"/>
                    </a:moveTo>
                    <a:cubicBezTo>
                      <a:pt x="0" y="220133"/>
                      <a:pt x="1881" y="228600"/>
                      <a:pt x="25400" y="228600"/>
                    </a:cubicBezTo>
                    <a:cubicBezTo>
                      <a:pt x="48171" y="228600"/>
                      <a:pt x="50800" y="220133"/>
                      <a:pt x="50800" y="146800"/>
                    </a:cubicBezTo>
                    <a:cubicBezTo>
                      <a:pt x="50800" y="101809"/>
                      <a:pt x="45085" y="61467"/>
                      <a:pt x="38100" y="57150"/>
                    </a:cubicBezTo>
                    <a:cubicBezTo>
                      <a:pt x="31115" y="52833"/>
                      <a:pt x="25400" y="38208"/>
                      <a:pt x="25400" y="24650"/>
                    </a:cubicBezTo>
                    <a:cubicBezTo>
                      <a:pt x="25400" y="11093"/>
                      <a:pt x="19685" y="0"/>
                      <a:pt x="12700" y="0"/>
                    </a:cubicBezTo>
                    <a:cubicBezTo>
                      <a:pt x="5174" y="0"/>
                      <a:pt x="0" y="46567"/>
                      <a:pt x="0" y="114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7" name="任意多边形: 形状 1076"/>
              <p:cNvSpPr/>
              <p:nvPr/>
            </p:nvSpPr>
            <p:spPr>
              <a:xfrm>
                <a:off x="11912979" y="3526159"/>
                <a:ext cx="93238" cy="53096"/>
              </a:xfrm>
              <a:custGeom>
                <a:avLst/>
                <a:gdLst/>
                <a:ahLst/>
                <a:cxnLst/>
                <a:rect l="0" t="0" r="0" b="0"/>
                <a:pathLst>
                  <a:path w="93238" h="53096">
                    <a:moveTo>
                      <a:pt x="34449" y="22333"/>
                    </a:moveTo>
                    <a:cubicBezTo>
                      <a:pt x="34449" y="32228"/>
                      <a:pt x="24448" y="40349"/>
                      <a:pt x="12224" y="40380"/>
                    </a:cubicBezTo>
                    <a:cubicBezTo>
                      <a:pt x="0" y="40411"/>
                      <a:pt x="10819" y="43744"/>
                      <a:pt x="36265" y="47788"/>
                    </a:cubicBezTo>
                    <a:cubicBezTo>
                      <a:pt x="69658" y="53095"/>
                      <a:pt x="84453" y="50133"/>
                      <a:pt x="89439" y="37142"/>
                    </a:cubicBezTo>
                    <a:cubicBezTo>
                      <a:pt x="93237" y="27243"/>
                      <a:pt x="87666" y="15813"/>
                      <a:pt x="77058" y="11742"/>
                    </a:cubicBezTo>
                    <a:cubicBezTo>
                      <a:pt x="46458" y="0"/>
                      <a:pt x="34449" y="2985"/>
                      <a:pt x="34449" y="22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8" name="任意多边形: 形状 1077"/>
              <p:cNvSpPr/>
              <p:nvPr/>
            </p:nvSpPr>
            <p:spPr>
              <a:xfrm>
                <a:off x="255306" y="3532992"/>
                <a:ext cx="76222" cy="100475"/>
              </a:xfrm>
              <a:custGeom>
                <a:avLst/>
                <a:gdLst/>
                <a:ahLst/>
                <a:cxnLst/>
                <a:rect l="0" t="0" r="0" b="0"/>
                <a:pathLst>
                  <a:path w="76222" h="100475">
                    <a:moveTo>
                      <a:pt x="12795" y="34082"/>
                    </a:moveTo>
                    <a:cubicBezTo>
                      <a:pt x="0" y="64413"/>
                      <a:pt x="1663" y="69695"/>
                      <a:pt x="27908" y="82081"/>
                    </a:cubicBezTo>
                    <a:cubicBezTo>
                      <a:pt x="66883" y="100474"/>
                      <a:pt x="76221" y="77709"/>
                      <a:pt x="48026" y="33039"/>
                    </a:cubicBezTo>
                    <a:lnTo>
                      <a:pt x="2717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9" name="任意多边形: 形状 1078"/>
              <p:cNvSpPr/>
              <p:nvPr/>
            </p:nvSpPr>
            <p:spPr>
              <a:xfrm>
                <a:off x="1711350" y="3527141"/>
                <a:ext cx="317379" cy="237840"/>
              </a:xfrm>
              <a:custGeom>
                <a:avLst/>
                <a:gdLst/>
                <a:ahLst/>
                <a:cxnLst/>
                <a:rect l="0" t="0" r="0" b="0"/>
                <a:pathLst>
                  <a:path w="317379" h="237840">
                    <a:moveTo>
                      <a:pt x="69726" y="22409"/>
                    </a:moveTo>
                    <a:cubicBezTo>
                      <a:pt x="62905" y="36379"/>
                      <a:pt x="57257" y="75248"/>
                      <a:pt x="57176" y="108785"/>
                    </a:cubicBezTo>
                    <a:cubicBezTo>
                      <a:pt x="57082" y="147665"/>
                      <a:pt x="51445" y="170000"/>
                      <a:pt x="41620" y="170421"/>
                    </a:cubicBezTo>
                    <a:cubicBezTo>
                      <a:pt x="33146" y="170784"/>
                      <a:pt x="19587" y="179064"/>
                      <a:pt x="11490" y="188820"/>
                    </a:cubicBezTo>
                    <a:cubicBezTo>
                      <a:pt x="0" y="202664"/>
                      <a:pt x="950" y="206559"/>
                      <a:pt x="15818" y="206559"/>
                    </a:cubicBezTo>
                    <a:cubicBezTo>
                      <a:pt x="26295" y="206559"/>
                      <a:pt x="41236" y="214233"/>
                      <a:pt x="49020" y="223611"/>
                    </a:cubicBezTo>
                    <a:cubicBezTo>
                      <a:pt x="60719" y="237707"/>
                      <a:pt x="72547" y="237839"/>
                      <a:pt x="117250" y="224368"/>
                    </a:cubicBezTo>
                    <a:cubicBezTo>
                      <a:pt x="147076" y="215381"/>
                      <a:pt x="204077" y="210581"/>
                      <a:pt x="244353" y="213666"/>
                    </a:cubicBezTo>
                    <a:cubicBezTo>
                      <a:pt x="290984" y="217237"/>
                      <a:pt x="317378" y="214377"/>
                      <a:pt x="317378" y="205752"/>
                    </a:cubicBezTo>
                    <a:cubicBezTo>
                      <a:pt x="317378" y="197104"/>
                      <a:pt x="280596" y="193217"/>
                      <a:pt x="215134" y="194948"/>
                    </a:cubicBezTo>
                    <a:cubicBezTo>
                      <a:pt x="93888" y="198153"/>
                      <a:pt x="78291" y="188744"/>
                      <a:pt x="98062" y="124322"/>
                    </a:cubicBezTo>
                    <a:cubicBezTo>
                      <a:pt x="106302" y="97475"/>
                      <a:pt x="107001" y="79559"/>
                      <a:pt x="99809" y="79559"/>
                    </a:cubicBezTo>
                    <a:cubicBezTo>
                      <a:pt x="93213" y="79559"/>
                      <a:pt x="86537" y="60985"/>
                      <a:pt x="84972" y="38284"/>
                    </a:cubicBezTo>
                    <a:cubicBezTo>
                      <a:pt x="82463" y="1869"/>
                      <a:pt x="80668" y="0"/>
                      <a:pt x="69726" y="224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0" name="任意多边形: 形状 1079"/>
              <p:cNvSpPr/>
              <p:nvPr/>
            </p:nvSpPr>
            <p:spPr>
              <a:xfrm>
                <a:off x="2700428" y="3537073"/>
                <a:ext cx="98169" cy="133127"/>
              </a:xfrm>
              <a:custGeom>
                <a:avLst/>
                <a:gdLst/>
                <a:ahLst/>
                <a:cxnLst/>
                <a:rect l="0" t="0" r="0" b="0"/>
                <a:pathLst>
                  <a:path w="98169" h="133127">
                    <a:moveTo>
                      <a:pt x="26861" y="14846"/>
                    </a:moveTo>
                    <a:cubicBezTo>
                      <a:pt x="0" y="37116"/>
                      <a:pt x="13123" y="133126"/>
                      <a:pt x="43027" y="133126"/>
                    </a:cubicBezTo>
                    <a:cubicBezTo>
                      <a:pt x="51953" y="133126"/>
                      <a:pt x="68662" y="122140"/>
                      <a:pt x="80158" y="108713"/>
                    </a:cubicBezTo>
                    <a:cubicBezTo>
                      <a:pt x="97716" y="88207"/>
                      <a:pt x="98168" y="83189"/>
                      <a:pt x="82981" y="77361"/>
                    </a:cubicBezTo>
                    <a:cubicBezTo>
                      <a:pt x="73036" y="73545"/>
                      <a:pt x="64900" y="59151"/>
                      <a:pt x="64900" y="45374"/>
                    </a:cubicBezTo>
                    <a:cubicBezTo>
                      <a:pt x="64900" y="16157"/>
                      <a:pt x="44768" y="0"/>
                      <a:pt x="26861" y="148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1" name="任意多边形: 形状 1080"/>
              <p:cNvSpPr/>
              <p:nvPr/>
            </p:nvSpPr>
            <p:spPr>
              <a:xfrm>
                <a:off x="5109450" y="3543199"/>
                <a:ext cx="310179" cy="272401"/>
              </a:xfrm>
              <a:custGeom>
                <a:avLst/>
                <a:gdLst/>
                <a:ahLst/>
                <a:cxnLst/>
                <a:rect l="0" t="0" r="0" b="0"/>
                <a:pathLst>
                  <a:path w="310179" h="272401">
                    <a:moveTo>
                      <a:pt x="8548" y="117475"/>
                    </a:moveTo>
                    <a:cubicBezTo>
                      <a:pt x="363" y="191488"/>
                      <a:pt x="0" y="240823"/>
                      <a:pt x="7567" y="250825"/>
                    </a:cubicBezTo>
                    <a:cubicBezTo>
                      <a:pt x="21792" y="269628"/>
                      <a:pt x="119678" y="272400"/>
                      <a:pt x="119678" y="254000"/>
                    </a:cubicBezTo>
                    <a:cubicBezTo>
                      <a:pt x="119678" y="246662"/>
                      <a:pt x="159895" y="241300"/>
                      <a:pt x="214928" y="241300"/>
                    </a:cubicBezTo>
                    <a:lnTo>
                      <a:pt x="310178" y="241300"/>
                    </a:lnTo>
                    <a:lnTo>
                      <a:pt x="310178" y="0"/>
                    </a:lnTo>
                    <a:lnTo>
                      <a:pt x="272078" y="0"/>
                    </a:lnTo>
                    <a:cubicBezTo>
                      <a:pt x="251123" y="0"/>
                      <a:pt x="230939" y="7144"/>
                      <a:pt x="227224" y="15875"/>
                    </a:cubicBezTo>
                    <a:cubicBezTo>
                      <a:pt x="221821" y="28575"/>
                      <a:pt x="218366" y="28575"/>
                      <a:pt x="209949" y="15875"/>
                    </a:cubicBezTo>
                    <a:cubicBezTo>
                      <a:pt x="203197" y="5688"/>
                      <a:pt x="167561" y="0"/>
                      <a:pt x="110483" y="0"/>
                    </a:cubicBezTo>
                    <a:lnTo>
                      <a:pt x="2153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2" name="任意多边形: 形状 1081"/>
              <p:cNvSpPr/>
              <p:nvPr/>
            </p:nvSpPr>
            <p:spPr>
              <a:xfrm>
                <a:off x="5454405" y="3540294"/>
                <a:ext cx="473224" cy="244206"/>
              </a:xfrm>
              <a:custGeom>
                <a:avLst/>
                <a:gdLst/>
                <a:ahLst/>
                <a:cxnLst/>
                <a:rect l="0" t="0" r="0" b="0"/>
                <a:pathLst>
                  <a:path w="473224" h="244206">
                    <a:moveTo>
                      <a:pt x="9533" y="68127"/>
                    </a:moveTo>
                    <a:cubicBezTo>
                      <a:pt x="5964" y="105598"/>
                      <a:pt x="2359" y="160544"/>
                      <a:pt x="1522" y="190230"/>
                    </a:cubicBezTo>
                    <a:lnTo>
                      <a:pt x="0" y="244205"/>
                    </a:lnTo>
                    <a:lnTo>
                      <a:pt x="473223" y="244205"/>
                    </a:lnTo>
                    <a:lnTo>
                      <a:pt x="473223" y="129905"/>
                    </a:lnTo>
                    <a:cubicBezTo>
                      <a:pt x="473223" y="67040"/>
                      <a:pt x="468937" y="12479"/>
                      <a:pt x="463698" y="8659"/>
                    </a:cubicBezTo>
                    <a:cubicBezTo>
                      <a:pt x="458459" y="4838"/>
                      <a:pt x="355589" y="1327"/>
                      <a:pt x="235098" y="856"/>
                    </a:cubicBezTo>
                    <a:lnTo>
                      <a:pt x="160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3" name="任意多边形: 形状 1082"/>
              <p:cNvSpPr/>
              <p:nvPr/>
            </p:nvSpPr>
            <p:spPr>
              <a:xfrm>
                <a:off x="6127101" y="3543199"/>
                <a:ext cx="285408" cy="266701"/>
              </a:xfrm>
              <a:custGeom>
                <a:avLst/>
                <a:gdLst/>
                <a:ahLst/>
                <a:cxnLst/>
                <a:rect l="0" t="0" r="0" b="0"/>
                <a:pathLst>
                  <a:path w="285408" h="266701">
                    <a:moveTo>
                      <a:pt x="16427" y="36184"/>
                    </a:moveTo>
                    <a:cubicBezTo>
                      <a:pt x="16427" y="56085"/>
                      <a:pt x="12731" y="116093"/>
                      <a:pt x="8214" y="169534"/>
                    </a:cubicBezTo>
                    <a:lnTo>
                      <a:pt x="0" y="266700"/>
                    </a:lnTo>
                    <a:lnTo>
                      <a:pt x="122514" y="266700"/>
                    </a:lnTo>
                    <a:cubicBezTo>
                      <a:pt x="219745" y="266700"/>
                      <a:pt x="245027" y="262987"/>
                      <a:pt x="245027" y="248708"/>
                    </a:cubicBezTo>
                    <a:cubicBezTo>
                      <a:pt x="245027" y="238813"/>
                      <a:pt x="247162" y="225954"/>
                      <a:pt x="249772" y="220133"/>
                    </a:cubicBezTo>
                    <a:cubicBezTo>
                      <a:pt x="252382" y="214313"/>
                      <a:pt x="261467" y="162401"/>
                      <a:pt x="269962" y="104775"/>
                    </a:cubicBezTo>
                    <a:lnTo>
                      <a:pt x="285407" y="0"/>
                    </a:lnTo>
                    <a:lnTo>
                      <a:pt x="164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4" name="任意多边形: 形状 1083"/>
              <p:cNvSpPr/>
              <p:nvPr/>
            </p:nvSpPr>
            <p:spPr>
              <a:xfrm>
                <a:off x="6613428" y="3543199"/>
                <a:ext cx="330201" cy="190501"/>
              </a:xfrm>
              <a:custGeom>
                <a:avLst/>
                <a:gdLst/>
                <a:ahLst/>
                <a:cxnLst/>
                <a:rect l="0" t="0" r="0" b="0"/>
                <a:pathLst>
                  <a:path w="330201" h="190501">
                    <a:moveTo>
                      <a:pt x="0" y="0"/>
                    </a:moveTo>
                    <a:lnTo>
                      <a:pt x="0" y="190500"/>
                    </a:lnTo>
                    <a:lnTo>
                      <a:pt x="330200" y="190500"/>
                    </a:lnTo>
                    <a:lnTo>
                      <a:pt x="330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5" name="任意多边形: 形状 1084"/>
              <p:cNvSpPr/>
              <p:nvPr/>
            </p:nvSpPr>
            <p:spPr>
              <a:xfrm>
                <a:off x="6981778" y="3543199"/>
                <a:ext cx="139651" cy="228649"/>
              </a:xfrm>
              <a:custGeom>
                <a:avLst/>
                <a:gdLst/>
                <a:ahLst/>
                <a:cxnLst/>
                <a:rect l="0" t="0" r="0" b="0"/>
                <a:pathLst>
                  <a:path w="139651" h="228649">
                    <a:moveTo>
                      <a:pt x="16392" y="85725"/>
                    </a:moveTo>
                    <a:cubicBezTo>
                      <a:pt x="0" y="204567"/>
                      <a:pt x="11628" y="228648"/>
                      <a:pt x="83894" y="225503"/>
                    </a:cubicBezTo>
                    <a:lnTo>
                      <a:pt x="139650" y="223076"/>
                    </a:lnTo>
                    <a:lnTo>
                      <a:pt x="139650" y="0"/>
                    </a:lnTo>
                    <a:lnTo>
                      <a:pt x="2821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6" name="任意多边形: 形状 1085"/>
              <p:cNvSpPr/>
              <p:nvPr/>
            </p:nvSpPr>
            <p:spPr>
              <a:xfrm>
                <a:off x="10486928" y="3550273"/>
                <a:ext cx="1270001" cy="108921"/>
              </a:xfrm>
              <a:custGeom>
                <a:avLst/>
                <a:gdLst/>
                <a:ahLst/>
                <a:cxnLst/>
                <a:rect l="0" t="0" r="0" b="0"/>
                <a:pathLst>
                  <a:path w="1270001" h="108921">
                    <a:moveTo>
                      <a:pt x="0" y="17562"/>
                    </a:moveTo>
                    <a:cubicBezTo>
                      <a:pt x="0" y="29358"/>
                      <a:pt x="19906" y="31075"/>
                      <a:pt x="79375" y="24408"/>
                    </a:cubicBezTo>
                    <a:cubicBezTo>
                      <a:pt x="123031" y="19514"/>
                      <a:pt x="270193" y="16317"/>
                      <a:pt x="406400" y="17305"/>
                    </a:cubicBezTo>
                    <a:cubicBezTo>
                      <a:pt x="626300" y="18898"/>
                      <a:pt x="652271" y="21262"/>
                      <a:pt x="638175" y="38394"/>
                    </a:cubicBezTo>
                    <a:cubicBezTo>
                      <a:pt x="615223" y="66290"/>
                      <a:pt x="618630" y="81827"/>
                      <a:pt x="647700" y="81827"/>
                    </a:cubicBezTo>
                    <a:cubicBezTo>
                      <a:pt x="661670" y="81827"/>
                      <a:pt x="673100" y="88685"/>
                      <a:pt x="673100" y="97067"/>
                    </a:cubicBezTo>
                    <a:cubicBezTo>
                      <a:pt x="673100" y="108920"/>
                      <a:pt x="676487" y="108920"/>
                      <a:pt x="688340" y="97067"/>
                    </a:cubicBezTo>
                    <a:cubicBezTo>
                      <a:pt x="697241" y="88166"/>
                      <a:pt x="739939" y="81827"/>
                      <a:pt x="790998" y="81827"/>
                    </a:cubicBezTo>
                    <a:cubicBezTo>
                      <a:pt x="870269" y="81827"/>
                      <a:pt x="877320" y="79756"/>
                      <a:pt x="866652" y="59602"/>
                    </a:cubicBezTo>
                    <a:cubicBezTo>
                      <a:pt x="857143" y="41639"/>
                      <a:pt x="837661" y="37377"/>
                      <a:pt x="765058" y="37377"/>
                    </a:cubicBezTo>
                    <a:cubicBezTo>
                      <a:pt x="715652" y="37377"/>
                      <a:pt x="673797" y="35948"/>
                      <a:pt x="672047" y="34202"/>
                    </a:cubicBezTo>
                    <a:cubicBezTo>
                      <a:pt x="670298" y="32456"/>
                      <a:pt x="720051" y="31027"/>
                      <a:pt x="782609" y="31027"/>
                    </a:cubicBezTo>
                    <a:cubicBezTo>
                      <a:pt x="893452" y="31027"/>
                      <a:pt x="896176" y="31740"/>
                      <a:pt x="889501" y="59005"/>
                    </a:cubicBezTo>
                    <a:cubicBezTo>
                      <a:pt x="882842" y="86198"/>
                      <a:pt x="885503" y="86928"/>
                      <a:pt x="984250" y="85023"/>
                    </a:cubicBezTo>
                    <a:cubicBezTo>
                      <a:pt x="1040130" y="83945"/>
                      <a:pt x="1127284" y="85642"/>
                      <a:pt x="1177925" y="88795"/>
                    </a:cubicBezTo>
                    <a:cubicBezTo>
                      <a:pt x="1253851" y="93522"/>
                      <a:pt x="1270000" y="91186"/>
                      <a:pt x="1270000" y="75477"/>
                    </a:cubicBezTo>
                    <a:cubicBezTo>
                      <a:pt x="1270000" y="61636"/>
                      <a:pt x="1255738" y="56427"/>
                      <a:pt x="1217841" y="56427"/>
                    </a:cubicBezTo>
                    <a:cubicBezTo>
                      <a:pt x="1176696" y="56427"/>
                      <a:pt x="1167226" y="52405"/>
                      <a:pt x="1172993" y="37377"/>
                    </a:cubicBezTo>
                    <a:cubicBezTo>
                      <a:pt x="1179363" y="20777"/>
                      <a:pt x="1129305" y="17495"/>
                      <a:pt x="783827" y="11861"/>
                    </a:cubicBezTo>
                    <a:cubicBezTo>
                      <a:pt x="56552" y="0"/>
                      <a:pt x="0" y="411"/>
                      <a:pt x="0" y="17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7" name="任意多边形: 形状 1086"/>
              <p:cNvSpPr/>
              <p:nvPr/>
            </p:nvSpPr>
            <p:spPr>
              <a:xfrm>
                <a:off x="1945635" y="35685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8" name="任意多边形: 形状 1087"/>
              <p:cNvSpPr/>
              <p:nvPr/>
            </p:nvSpPr>
            <p:spPr>
              <a:xfrm>
                <a:off x="4716817" y="3568599"/>
                <a:ext cx="45412" cy="87722"/>
              </a:xfrm>
              <a:custGeom>
                <a:avLst/>
                <a:gdLst/>
                <a:ahLst/>
                <a:cxnLst/>
                <a:rect l="0" t="0" r="0" b="0"/>
                <a:pathLst>
                  <a:path w="45412" h="87722">
                    <a:moveTo>
                      <a:pt x="11420" y="33249"/>
                    </a:moveTo>
                    <a:cubicBezTo>
                      <a:pt x="0" y="78749"/>
                      <a:pt x="13260" y="87721"/>
                      <a:pt x="29356" y="45385"/>
                    </a:cubicBezTo>
                    <a:cubicBezTo>
                      <a:pt x="45277" y="3509"/>
                      <a:pt x="45411" y="0"/>
                      <a:pt x="31088" y="0"/>
                    </a:cubicBezTo>
                    <a:cubicBezTo>
                      <a:pt x="24860" y="0"/>
                      <a:pt x="16010" y="14962"/>
                      <a:pt x="11420" y="332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9" name="任意多边形: 形状 1088"/>
              <p:cNvSpPr/>
              <p:nvPr/>
            </p:nvSpPr>
            <p:spPr>
              <a:xfrm>
                <a:off x="4793027" y="3560540"/>
                <a:ext cx="55102" cy="71560"/>
              </a:xfrm>
              <a:custGeom>
                <a:avLst/>
                <a:gdLst/>
                <a:ahLst/>
                <a:cxnLst/>
                <a:rect l="0" t="0" r="0" b="0"/>
                <a:pathLst>
                  <a:path w="55102" h="71560">
                    <a:moveTo>
                      <a:pt x="12010" y="28148"/>
                    </a:moveTo>
                    <a:cubicBezTo>
                      <a:pt x="0" y="59444"/>
                      <a:pt x="2786" y="71559"/>
                      <a:pt x="21992" y="71559"/>
                    </a:cubicBezTo>
                    <a:cubicBezTo>
                      <a:pt x="38633" y="71559"/>
                      <a:pt x="55101" y="45774"/>
                      <a:pt x="55101" y="19720"/>
                    </a:cubicBezTo>
                    <a:cubicBezTo>
                      <a:pt x="55101" y="0"/>
                      <a:pt x="20191" y="6827"/>
                      <a:pt x="12010" y="28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0" name="任意多边形: 形状 1089"/>
              <p:cNvSpPr/>
              <p:nvPr/>
            </p:nvSpPr>
            <p:spPr>
              <a:xfrm>
                <a:off x="9191528" y="3568599"/>
                <a:ext cx="508670" cy="24491"/>
              </a:xfrm>
              <a:custGeom>
                <a:avLst/>
                <a:gdLst/>
                <a:ahLst/>
                <a:cxnLst/>
                <a:rect l="0" t="0" r="0" b="0"/>
                <a:pathLst>
                  <a:path w="508670" h="24491">
                    <a:moveTo>
                      <a:pt x="0" y="12700"/>
                    </a:moveTo>
                    <a:cubicBezTo>
                      <a:pt x="0" y="20595"/>
                      <a:pt x="42045" y="23434"/>
                      <a:pt x="111125" y="20205"/>
                    </a:cubicBezTo>
                    <a:cubicBezTo>
                      <a:pt x="172244" y="17347"/>
                      <a:pt x="285032" y="17596"/>
                      <a:pt x="361766" y="20757"/>
                    </a:cubicBezTo>
                    <a:cubicBezTo>
                      <a:pt x="452351" y="24490"/>
                      <a:pt x="502831" y="21858"/>
                      <a:pt x="505699" y="13253"/>
                    </a:cubicBezTo>
                    <a:cubicBezTo>
                      <a:pt x="508669" y="4342"/>
                      <a:pt x="426546" y="0"/>
                      <a:pt x="255058" y="0"/>
                    </a:cubicBezTo>
                    <a:cubicBezTo>
                      <a:pt x="93486" y="0"/>
                      <a:pt x="0" y="465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1" name="任意多边形: 形状 1090"/>
              <p:cNvSpPr/>
              <p:nvPr/>
            </p:nvSpPr>
            <p:spPr>
              <a:xfrm>
                <a:off x="11681606" y="3569069"/>
                <a:ext cx="86740" cy="24931"/>
              </a:xfrm>
              <a:custGeom>
                <a:avLst/>
                <a:gdLst/>
                <a:ahLst/>
                <a:cxnLst/>
                <a:rect l="0" t="0" r="0" b="0"/>
                <a:pathLst>
                  <a:path w="86740" h="24931">
                    <a:moveTo>
                      <a:pt x="5112" y="11647"/>
                    </a:moveTo>
                    <a:cubicBezTo>
                      <a:pt x="9627" y="18953"/>
                      <a:pt x="28224" y="24930"/>
                      <a:pt x="46438" y="24930"/>
                    </a:cubicBezTo>
                    <a:cubicBezTo>
                      <a:pt x="86739" y="24930"/>
                      <a:pt x="74228" y="8719"/>
                      <a:pt x="29282" y="2700"/>
                    </a:cubicBezTo>
                    <a:cubicBezTo>
                      <a:pt x="9123" y="0"/>
                      <a:pt x="0" y="3377"/>
                      <a:pt x="5112" y="116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2" name="任意多边形: 形状 1091"/>
              <p:cNvSpPr/>
              <p:nvPr/>
            </p:nvSpPr>
            <p:spPr>
              <a:xfrm>
                <a:off x="1842410" y="3581299"/>
                <a:ext cx="42437" cy="57962"/>
              </a:xfrm>
              <a:custGeom>
                <a:avLst/>
                <a:gdLst/>
                <a:ahLst/>
                <a:cxnLst/>
                <a:rect l="0" t="0" r="0" b="0"/>
                <a:pathLst>
                  <a:path w="42437" h="57962">
                    <a:moveTo>
                      <a:pt x="4838" y="25400"/>
                    </a:moveTo>
                    <a:cubicBezTo>
                      <a:pt x="13353" y="57961"/>
                      <a:pt x="29083" y="57961"/>
                      <a:pt x="37598" y="25400"/>
                    </a:cubicBezTo>
                    <a:cubicBezTo>
                      <a:pt x="42436" y="6898"/>
                      <a:pt x="37988" y="0"/>
                      <a:pt x="21218" y="0"/>
                    </a:cubicBezTo>
                    <a:cubicBezTo>
                      <a:pt x="4448" y="0"/>
                      <a:pt x="0" y="6898"/>
                      <a:pt x="4838"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3" name="任意多边形: 形状 1092"/>
              <p:cNvSpPr/>
              <p:nvPr/>
            </p:nvSpPr>
            <p:spPr>
              <a:xfrm>
                <a:off x="2081583" y="3579724"/>
                <a:ext cx="147905" cy="149524"/>
              </a:xfrm>
              <a:custGeom>
                <a:avLst/>
                <a:gdLst/>
                <a:ahLst/>
                <a:cxnLst/>
                <a:rect l="0" t="0" r="0" b="0"/>
                <a:pathLst>
                  <a:path w="147905" h="149524">
                    <a:moveTo>
                      <a:pt x="5196" y="12819"/>
                    </a:moveTo>
                    <a:cubicBezTo>
                      <a:pt x="0" y="21225"/>
                      <a:pt x="3200" y="24437"/>
                      <a:pt x="13070" y="20725"/>
                    </a:cubicBezTo>
                    <a:cubicBezTo>
                      <a:pt x="37152" y="11670"/>
                      <a:pt x="77846" y="89764"/>
                      <a:pt x="60154" y="111082"/>
                    </a:cubicBezTo>
                    <a:cubicBezTo>
                      <a:pt x="38863" y="136735"/>
                      <a:pt x="55903" y="149523"/>
                      <a:pt x="103909" y="143918"/>
                    </a:cubicBezTo>
                    <a:cubicBezTo>
                      <a:pt x="147193" y="138865"/>
                      <a:pt x="147904" y="137811"/>
                      <a:pt x="147231" y="79703"/>
                    </a:cubicBezTo>
                    <a:cubicBezTo>
                      <a:pt x="146855" y="47211"/>
                      <a:pt x="144881" y="18391"/>
                      <a:pt x="142844" y="15658"/>
                    </a:cubicBezTo>
                    <a:cubicBezTo>
                      <a:pt x="133013" y="2474"/>
                      <a:pt x="13118" y="0"/>
                      <a:pt x="5196" y="128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4" name="任意多边形: 形状 1093"/>
              <p:cNvSpPr/>
              <p:nvPr/>
            </p:nvSpPr>
            <p:spPr>
              <a:xfrm>
                <a:off x="2282728" y="3577445"/>
                <a:ext cx="410366" cy="138889"/>
              </a:xfrm>
              <a:custGeom>
                <a:avLst/>
                <a:gdLst/>
                <a:ahLst/>
                <a:cxnLst/>
                <a:rect l="0" t="0" r="0" b="0"/>
                <a:pathLst>
                  <a:path w="410366" h="138889">
                    <a:moveTo>
                      <a:pt x="0" y="57885"/>
                    </a:moveTo>
                    <a:cubicBezTo>
                      <a:pt x="0" y="104826"/>
                      <a:pt x="3345" y="114265"/>
                      <a:pt x="15875" y="102679"/>
                    </a:cubicBezTo>
                    <a:cubicBezTo>
                      <a:pt x="28333" y="91159"/>
                      <a:pt x="29728" y="93541"/>
                      <a:pt x="22358" y="113744"/>
                    </a:cubicBezTo>
                    <a:cubicBezTo>
                      <a:pt x="13312" y="138538"/>
                      <a:pt x="14952" y="138888"/>
                      <a:pt x="66808" y="123229"/>
                    </a:cubicBezTo>
                    <a:cubicBezTo>
                      <a:pt x="96421" y="114286"/>
                      <a:pt x="186373" y="106541"/>
                      <a:pt x="266700" y="106018"/>
                    </a:cubicBezTo>
                    <a:cubicBezTo>
                      <a:pt x="347027" y="105494"/>
                      <a:pt x="408270" y="103268"/>
                      <a:pt x="402795" y="101070"/>
                    </a:cubicBezTo>
                    <a:cubicBezTo>
                      <a:pt x="397320" y="98872"/>
                      <a:pt x="396502" y="87530"/>
                      <a:pt x="400979" y="75865"/>
                    </a:cubicBezTo>
                    <a:cubicBezTo>
                      <a:pt x="410365" y="51405"/>
                      <a:pt x="384815" y="46418"/>
                      <a:pt x="373647" y="70530"/>
                    </a:cubicBezTo>
                    <a:cubicBezTo>
                      <a:pt x="369603" y="79261"/>
                      <a:pt x="366169" y="81816"/>
                      <a:pt x="366015" y="76207"/>
                    </a:cubicBezTo>
                    <a:cubicBezTo>
                      <a:pt x="365861" y="70598"/>
                      <a:pt x="358606" y="75757"/>
                      <a:pt x="349894" y="87672"/>
                    </a:cubicBezTo>
                    <a:cubicBezTo>
                      <a:pt x="331950" y="112212"/>
                      <a:pt x="304800" y="101822"/>
                      <a:pt x="304800" y="70415"/>
                    </a:cubicBezTo>
                    <a:cubicBezTo>
                      <a:pt x="304800" y="54206"/>
                      <a:pt x="301413" y="52962"/>
                      <a:pt x="289560" y="64815"/>
                    </a:cubicBezTo>
                    <a:cubicBezTo>
                      <a:pt x="264903" y="89472"/>
                      <a:pt x="229102" y="82352"/>
                      <a:pt x="214290" y="49844"/>
                    </a:cubicBezTo>
                    <a:cubicBezTo>
                      <a:pt x="195740" y="9130"/>
                      <a:pt x="149222" y="18520"/>
                      <a:pt x="159842" y="60834"/>
                    </a:cubicBezTo>
                    <a:cubicBezTo>
                      <a:pt x="165701" y="84178"/>
                      <a:pt x="160586" y="91134"/>
                      <a:pt x="132350" y="98221"/>
                    </a:cubicBezTo>
                    <a:cubicBezTo>
                      <a:pt x="106588" y="104687"/>
                      <a:pt x="93314" y="101018"/>
                      <a:pt x="80774" y="83966"/>
                    </a:cubicBezTo>
                    <a:cubicBezTo>
                      <a:pt x="71487" y="71338"/>
                      <a:pt x="66659" y="53861"/>
                      <a:pt x="70045" y="45130"/>
                    </a:cubicBezTo>
                    <a:cubicBezTo>
                      <a:pt x="73430" y="36399"/>
                      <a:pt x="71475" y="29255"/>
                      <a:pt x="65699" y="29255"/>
                    </a:cubicBezTo>
                    <a:cubicBezTo>
                      <a:pt x="59924" y="29255"/>
                      <a:pt x="57715" y="46400"/>
                      <a:pt x="60791" y="67355"/>
                    </a:cubicBezTo>
                    <a:cubicBezTo>
                      <a:pt x="63866" y="88310"/>
                      <a:pt x="60734" y="105455"/>
                      <a:pt x="53829" y="105455"/>
                    </a:cubicBezTo>
                    <a:cubicBezTo>
                      <a:pt x="46924" y="105455"/>
                      <a:pt x="41275" y="90657"/>
                      <a:pt x="41275" y="72571"/>
                    </a:cubicBezTo>
                    <a:cubicBezTo>
                      <a:pt x="41275" y="54485"/>
                      <a:pt x="31988" y="30400"/>
                      <a:pt x="20638" y="19050"/>
                    </a:cubicBezTo>
                    <a:cubicBezTo>
                      <a:pt x="1588" y="0"/>
                      <a:pt x="0" y="2987"/>
                      <a:pt x="0" y="578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5" name="任意多边形: 形状 1094"/>
              <p:cNvSpPr/>
              <p:nvPr/>
            </p:nvSpPr>
            <p:spPr>
              <a:xfrm>
                <a:off x="4984558" y="3573398"/>
                <a:ext cx="26794" cy="58702"/>
              </a:xfrm>
              <a:custGeom>
                <a:avLst/>
                <a:gdLst/>
                <a:ahLst/>
                <a:cxnLst/>
                <a:rect l="0" t="0" r="0" b="0"/>
                <a:pathLst>
                  <a:path w="26794" h="58702">
                    <a:moveTo>
                      <a:pt x="6445" y="8812"/>
                    </a:moveTo>
                    <a:cubicBezTo>
                      <a:pt x="0" y="41335"/>
                      <a:pt x="3623" y="58701"/>
                      <a:pt x="16853" y="58701"/>
                    </a:cubicBezTo>
                    <a:cubicBezTo>
                      <a:pt x="25682" y="58701"/>
                      <a:pt x="26793" y="47165"/>
                      <a:pt x="20028" y="25745"/>
                    </a:cubicBezTo>
                    <a:cubicBezTo>
                      <a:pt x="14304"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6" name="任意多边形: 形状 1095"/>
              <p:cNvSpPr/>
              <p:nvPr/>
            </p:nvSpPr>
            <p:spPr>
              <a:xfrm>
                <a:off x="5049839" y="3563698"/>
                <a:ext cx="25030" cy="69476"/>
              </a:xfrm>
              <a:custGeom>
                <a:avLst/>
                <a:gdLst/>
                <a:ahLst/>
                <a:cxnLst/>
                <a:rect l="0" t="0" r="0" b="0"/>
                <a:pathLst>
                  <a:path w="25030" h="69476">
                    <a:moveTo>
                      <a:pt x="4549" y="28165"/>
                    </a:moveTo>
                    <a:cubicBezTo>
                      <a:pt x="280" y="69475"/>
                      <a:pt x="0" y="68401"/>
                      <a:pt x="15072" y="68401"/>
                    </a:cubicBezTo>
                    <a:cubicBezTo>
                      <a:pt x="23975" y="68401"/>
                      <a:pt x="25029" y="56366"/>
                      <a:pt x="18133" y="33476"/>
                    </a:cubicBezTo>
                    <a:cubicBezTo>
                      <a:pt x="8124" y="259"/>
                      <a:pt x="7460" y="0"/>
                      <a:pt x="4549" y="281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7" name="任意多边形: 形状 1096"/>
              <p:cNvSpPr/>
              <p:nvPr/>
            </p:nvSpPr>
            <p:spPr>
              <a:xfrm>
                <a:off x="1996166" y="35939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8" name="任意多边形: 形状 1097"/>
              <p:cNvSpPr/>
              <p:nvPr/>
            </p:nvSpPr>
            <p:spPr>
              <a:xfrm>
                <a:off x="4295135" y="35939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9" name="任意多边形: 形状 1098"/>
              <p:cNvSpPr/>
              <p:nvPr/>
            </p:nvSpPr>
            <p:spPr>
              <a:xfrm>
                <a:off x="7273828" y="3593999"/>
                <a:ext cx="241301" cy="165101"/>
              </a:xfrm>
              <a:custGeom>
                <a:avLst/>
                <a:gdLst/>
                <a:ahLst/>
                <a:cxnLst/>
                <a:rect l="0" t="0" r="0" b="0"/>
                <a:pathLst>
                  <a:path w="241301" h="165101">
                    <a:moveTo>
                      <a:pt x="0" y="0"/>
                    </a:moveTo>
                    <a:lnTo>
                      <a:pt x="0" y="165100"/>
                    </a:lnTo>
                    <a:lnTo>
                      <a:pt x="241300" y="165100"/>
                    </a:lnTo>
                    <a:lnTo>
                      <a:pt x="241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0" name="任意多边形: 形状 1099"/>
              <p:cNvSpPr/>
              <p:nvPr/>
            </p:nvSpPr>
            <p:spPr>
              <a:xfrm>
                <a:off x="7534479" y="3593999"/>
                <a:ext cx="16011" cy="124461"/>
              </a:xfrm>
              <a:custGeom>
                <a:avLst/>
                <a:gdLst/>
                <a:ahLst/>
                <a:cxnLst/>
                <a:rect l="0" t="0" r="0" b="0"/>
                <a:pathLst>
                  <a:path w="16011" h="124461">
                    <a:moveTo>
                      <a:pt x="2146" y="79375"/>
                    </a:moveTo>
                    <a:cubicBezTo>
                      <a:pt x="0" y="123031"/>
                      <a:pt x="117" y="124460"/>
                      <a:pt x="2407" y="82550"/>
                    </a:cubicBezTo>
                    <a:cubicBezTo>
                      <a:pt x="4699" y="40640"/>
                      <a:pt x="9312" y="4921"/>
                      <a:pt x="12661" y="3175"/>
                    </a:cubicBezTo>
                    <a:cubicBezTo>
                      <a:pt x="16010" y="1429"/>
                      <a:pt x="15892" y="0"/>
                      <a:pt x="12399" y="0"/>
                    </a:cubicBezTo>
                    <a:cubicBezTo>
                      <a:pt x="8906" y="0"/>
                      <a:pt x="4293" y="35719"/>
                      <a:pt x="2146" y="793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1" name="任意多边形: 形状 1100"/>
              <p:cNvSpPr/>
              <p:nvPr/>
            </p:nvSpPr>
            <p:spPr>
              <a:xfrm>
                <a:off x="7578628" y="3593999"/>
                <a:ext cx="175349" cy="165101"/>
              </a:xfrm>
              <a:custGeom>
                <a:avLst/>
                <a:gdLst/>
                <a:ahLst/>
                <a:cxnLst/>
                <a:rect l="0" t="0" r="0" b="0"/>
                <a:pathLst>
                  <a:path w="175349" h="165101">
                    <a:moveTo>
                      <a:pt x="0" y="0"/>
                    </a:moveTo>
                    <a:lnTo>
                      <a:pt x="0" y="165100"/>
                    </a:lnTo>
                    <a:lnTo>
                      <a:pt x="175348" y="165100"/>
                    </a:lnTo>
                    <a:lnTo>
                      <a:pt x="173399" y="97070"/>
                    </a:lnTo>
                    <a:cubicBezTo>
                      <a:pt x="172327" y="59653"/>
                      <a:pt x="172460" y="22506"/>
                      <a:pt x="173694" y="14520"/>
                    </a:cubicBezTo>
                    <a:cubicBezTo>
                      <a:pt x="175195" y="4808"/>
                      <a:pt x="146807" y="0"/>
                      <a:pt x="8796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2" name="任意多边形: 形状 1101"/>
              <p:cNvSpPr/>
              <p:nvPr/>
            </p:nvSpPr>
            <p:spPr>
              <a:xfrm>
                <a:off x="10385328" y="35939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3" name="任意多边形: 形状 1102"/>
              <p:cNvSpPr/>
              <p:nvPr/>
            </p:nvSpPr>
            <p:spPr>
              <a:xfrm>
                <a:off x="10486928" y="35939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4" name="任意多边形: 形状 1103"/>
              <p:cNvSpPr/>
              <p:nvPr/>
            </p:nvSpPr>
            <p:spPr>
              <a:xfrm>
                <a:off x="10664728" y="3581627"/>
                <a:ext cx="89435" cy="50473"/>
              </a:xfrm>
              <a:custGeom>
                <a:avLst/>
                <a:gdLst/>
                <a:ahLst/>
                <a:cxnLst/>
                <a:rect l="0" t="0" r="0" b="0"/>
                <a:pathLst>
                  <a:path w="89435" h="50473">
                    <a:moveTo>
                      <a:pt x="0" y="30617"/>
                    </a:moveTo>
                    <a:cubicBezTo>
                      <a:pt x="0" y="44930"/>
                      <a:pt x="12703" y="50472"/>
                      <a:pt x="45508" y="50472"/>
                    </a:cubicBezTo>
                    <a:cubicBezTo>
                      <a:pt x="84787" y="50472"/>
                      <a:pt x="89434" y="47430"/>
                      <a:pt x="79456" y="28247"/>
                    </a:cubicBezTo>
                    <a:cubicBezTo>
                      <a:pt x="64761" y="0"/>
                      <a:pt x="0" y="1932"/>
                      <a:pt x="0" y="306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5" name="任意多边形: 形状 1104"/>
              <p:cNvSpPr/>
              <p:nvPr/>
            </p:nvSpPr>
            <p:spPr>
              <a:xfrm>
                <a:off x="10791728" y="3593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6" name="任意多边形: 形状 1105"/>
              <p:cNvSpPr/>
              <p:nvPr/>
            </p:nvSpPr>
            <p:spPr>
              <a:xfrm>
                <a:off x="10855228" y="3593999"/>
                <a:ext cx="177801" cy="38101"/>
              </a:xfrm>
              <a:custGeom>
                <a:avLst/>
                <a:gdLst/>
                <a:ahLst/>
                <a:cxnLst/>
                <a:rect l="0" t="0" r="0" b="0"/>
                <a:pathLst>
                  <a:path w="177801" h="38101">
                    <a:moveTo>
                      <a:pt x="0" y="11341"/>
                    </a:moveTo>
                    <a:cubicBezTo>
                      <a:pt x="0" y="29481"/>
                      <a:pt x="35106" y="38100"/>
                      <a:pt x="108989" y="38100"/>
                    </a:cubicBezTo>
                    <a:cubicBezTo>
                      <a:pt x="161688" y="38100"/>
                      <a:pt x="177800" y="33639"/>
                      <a:pt x="177800" y="19050"/>
                    </a:cubicBezTo>
                    <a:cubicBezTo>
                      <a:pt x="177800" y="3931"/>
                      <a:pt x="159455" y="0"/>
                      <a:pt x="88900" y="0"/>
                    </a:cubicBezTo>
                    <a:cubicBezTo>
                      <a:pt x="40005"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7" name="任意多边形: 形状 1106"/>
              <p:cNvSpPr/>
              <p:nvPr/>
            </p:nvSpPr>
            <p:spPr>
              <a:xfrm>
                <a:off x="10818867" y="3585981"/>
                <a:ext cx="328462" cy="81631"/>
              </a:xfrm>
              <a:custGeom>
                <a:avLst/>
                <a:gdLst/>
                <a:ahLst/>
                <a:cxnLst/>
                <a:rect l="0" t="0" r="0" b="0"/>
                <a:pathLst>
                  <a:path w="328462" h="81631">
                    <a:moveTo>
                      <a:pt x="239561" y="34319"/>
                    </a:moveTo>
                    <a:cubicBezTo>
                      <a:pt x="239561" y="59807"/>
                      <a:pt x="235829" y="60298"/>
                      <a:pt x="118882" y="50194"/>
                    </a:cubicBezTo>
                    <a:cubicBezTo>
                      <a:pt x="32219" y="42707"/>
                      <a:pt x="0" y="43712"/>
                      <a:pt x="4582" y="53761"/>
                    </a:cubicBezTo>
                    <a:cubicBezTo>
                      <a:pt x="8318" y="61956"/>
                      <a:pt x="51743" y="68502"/>
                      <a:pt x="109386" y="69560"/>
                    </a:cubicBezTo>
                    <a:cubicBezTo>
                      <a:pt x="163520" y="70553"/>
                      <a:pt x="234957" y="74258"/>
                      <a:pt x="268136" y="77792"/>
                    </a:cubicBezTo>
                    <a:cubicBezTo>
                      <a:pt x="304170" y="81630"/>
                      <a:pt x="328461" y="79104"/>
                      <a:pt x="328461" y="71518"/>
                    </a:cubicBezTo>
                    <a:cubicBezTo>
                      <a:pt x="328461" y="64533"/>
                      <a:pt x="317697" y="58818"/>
                      <a:pt x="304542" y="58818"/>
                    </a:cubicBezTo>
                    <a:cubicBezTo>
                      <a:pt x="291304" y="58818"/>
                      <a:pt x="277657" y="47476"/>
                      <a:pt x="273981" y="33418"/>
                    </a:cubicBezTo>
                    <a:cubicBezTo>
                      <a:pt x="265242" y="0"/>
                      <a:pt x="239561" y="673"/>
                      <a:pt x="239561" y="34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8" name="任意多边形: 形状 1107"/>
              <p:cNvSpPr/>
              <p:nvPr/>
            </p:nvSpPr>
            <p:spPr>
              <a:xfrm>
                <a:off x="1891721" y="360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9" name="任意多边形: 形状 1108"/>
              <p:cNvSpPr/>
              <p:nvPr/>
            </p:nvSpPr>
            <p:spPr>
              <a:xfrm>
                <a:off x="2376566" y="3600559"/>
                <a:ext cx="32160" cy="52984"/>
              </a:xfrm>
              <a:custGeom>
                <a:avLst/>
                <a:gdLst/>
                <a:ahLst/>
                <a:cxnLst/>
                <a:rect l="0" t="0" r="0" b="0"/>
                <a:pathLst>
                  <a:path w="32160" h="52984">
                    <a:moveTo>
                      <a:pt x="4025" y="31321"/>
                    </a:moveTo>
                    <a:cubicBezTo>
                      <a:pt x="7859" y="45983"/>
                      <a:pt x="14555" y="52983"/>
                      <a:pt x="18904" y="46877"/>
                    </a:cubicBezTo>
                    <a:cubicBezTo>
                      <a:pt x="32159" y="28268"/>
                      <a:pt x="27728" y="0"/>
                      <a:pt x="11933" y="2401"/>
                    </a:cubicBezTo>
                    <a:cubicBezTo>
                      <a:pt x="3343" y="3706"/>
                      <a:pt x="0" y="15931"/>
                      <a:pt x="4025" y="31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0" name="任意多边形: 形状 1109"/>
              <p:cNvSpPr/>
              <p:nvPr/>
            </p:nvSpPr>
            <p:spPr>
              <a:xfrm>
                <a:off x="11795028" y="3619399"/>
                <a:ext cx="38101" cy="74428"/>
              </a:xfrm>
              <a:custGeom>
                <a:avLst/>
                <a:gdLst/>
                <a:ahLst/>
                <a:cxnLst/>
                <a:rect l="0" t="0" r="0" b="0"/>
                <a:pathLst>
                  <a:path w="38101" h="74428">
                    <a:moveTo>
                      <a:pt x="38100" y="6350"/>
                    </a:moveTo>
                    <a:cubicBezTo>
                      <a:pt x="38100" y="2858"/>
                      <a:pt x="29528" y="0"/>
                      <a:pt x="19050" y="0"/>
                    </a:cubicBezTo>
                    <a:cubicBezTo>
                      <a:pt x="8572" y="0"/>
                      <a:pt x="0" y="5715"/>
                      <a:pt x="0" y="12700"/>
                    </a:cubicBezTo>
                    <a:cubicBezTo>
                      <a:pt x="0" y="19685"/>
                      <a:pt x="5535" y="25400"/>
                      <a:pt x="12302" y="25400"/>
                    </a:cubicBezTo>
                    <a:cubicBezTo>
                      <a:pt x="19067" y="25400"/>
                      <a:pt x="21535" y="33394"/>
                      <a:pt x="17786" y="43165"/>
                    </a:cubicBezTo>
                    <a:cubicBezTo>
                      <a:pt x="14036" y="52936"/>
                      <a:pt x="17073" y="64704"/>
                      <a:pt x="24534" y="69315"/>
                    </a:cubicBezTo>
                    <a:cubicBezTo>
                      <a:pt x="32805" y="74427"/>
                      <a:pt x="38100" y="65015"/>
                      <a:pt x="38100" y="452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1" name="任意多边形: 形状 1110"/>
              <p:cNvSpPr/>
              <p:nvPr/>
            </p:nvSpPr>
            <p:spPr>
              <a:xfrm>
                <a:off x="1977928" y="3619399"/>
                <a:ext cx="114804" cy="78199"/>
              </a:xfrm>
              <a:custGeom>
                <a:avLst/>
                <a:gdLst/>
                <a:ahLst/>
                <a:cxnLst/>
                <a:rect l="0" t="0" r="0" b="0"/>
                <a:pathLst>
                  <a:path w="114804" h="78199">
                    <a:moveTo>
                      <a:pt x="63500" y="24650"/>
                    </a:moveTo>
                    <a:cubicBezTo>
                      <a:pt x="63500" y="60255"/>
                      <a:pt x="37081" y="71257"/>
                      <a:pt x="17123" y="43963"/>
                    </a:cubicBezTo>
                    <a:cubicBezTo>
                      <a:pt x="936" y="21826"/>
                      <a:pt x="0" y="22144"/>
                      <a:pt x="0" y="49786"/>
                    </a:cubicBezTo>
                    <a:cubicBezTo>
                      <a:pt x="0" y="77436"/>
                      <a:pt x="2245" y="78198"/>
                      <a:pt x="41275" y="63781"/>
                    </a:cubicBezTo>
                    <a:cubicBezTo>
                      <a:pt x="63976" y="55395"/>
                      <a:pt x="83269" y="47616"/>
                      <a:pt x="84147" y="46492"/>
                    </a:cubicBezTo>
                    <a:cubicBezTo>
                      <a:pt x="113763" y="8625"/>
                      <a:pt x="114803" y="0"/>
                      <a:pt x="89756" y="0"/>
                    </a:cubicBezTo>
                    <a:cubicBezTo>
                      <a:pt x="72233" y="0"/>
                      <a:pt x="63500" y="8199"/>
                      <a:pt x="63500" y="246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2" name="任意多边形: 形状 1111"/>
              <p:cNvSpPr/>
              <p:nvPr/>
            </p:nvSpPr>
            <p:spPr>
              <a:xfrm>
                <a:off x="3606879" y="3619399"/>
                <a:ext cx="19384" cy="43393"/>
              </a:xfrm>
              <a:custGeom>
                <a:avLst/>
                <a:gdLst/>
                <a:ahLst/>
                <a:cxnLst/>
                <a:rect l="0" t="0" r="0" b="0"/>
                <a:pathLst>
                  <a:path w="19384" h="43393">
                    <a:moveTo>
                      <a:pt x="5727" y="22225"/>
                    </a:moveTo>
                    <a:cubicBezTo>
                      <a:pt x="15224" y="43392"/>
                      <a:pt x="15812" y="43392"/>
                      <a:pt x="18076" y="22225"/>
                    </a:cubicBezTo>
                    <a:cubicBezTo>
                      <a:pt x="19383" y="10001"/>
                      <a:pt x="14896" y="0"/>
                      <a:pt x="8104" y="0"/>
                    </a:cubicBezTo>
                    <a:cubicBezTo>
                      <a:pt x="1011" y="0"/>
                      <a:pt x="0" y="9460"/>
                      <a:pt x="572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3" name="任意多边形: 形状 1112"/>
              <p:cNvSpPr/>
              <p:nvPr/>
            </p:nvSpPr>
            <p:spPr>
              <a:xfrm>
                <a:off x="3654328" y="3618831"/>
                <a:ext cx="37951" cy="64069"/>
              </a:xfrm>
              <a:custGeom>
                <a:avLst/>
                <a:gdLst/>
                <a:ahLst/>
                <a:cxnLst/>
                <a:rect l="0" t="0" r="0" b="0"/>
                <a:pathLst>
                  <a:path w="37951" h="64069">
                    <a:moveTo>
                      <a:pt x="0" y="29891"/>
                    </a:moveTo>
                    <a:cubicBezTo>
                      <a:pt x="0" y="51804"/>
                      <a:pt x="6836" y="64068"/>
                      <a:pt x="19050" y="64068"/>
                    </a:cubicBezTo>
                    <a:cubicBezTo>
                      <a:pt x="37950" y="64068"/>
                      <a:pt x="35945" y="49217"/>
                      <a:pt x="12296" y="14016"/>
                    </a:cubicBezTo>
                    <a:cubicBezTo>
                      <a:pt x="2880" y="0"/>
                      <a:pt x="0" y="3719"/>
                      <a:pt x="0" y="298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4" name="任意多边形: 形状 1113"/>
              <p:cNvSpPr/>
              <p:nvPr/>
            </p:nvSpPr>
            <p:spPr>
              <a:xfrm>
                <a:off x="3692428" y="3619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5" name="任意多边形: 形状 1114"/>
              <p:cNvSpPr/>
              <p:nvPr/>
            </p:nvSpPr>
            <p:spPr>
              <a:xfrm>
                <a:off x="3731336" y="3600349"/>
                <a:ext cx="56585" cy="82551"/>
              </a:xfrm>
              <a:custGeom>
                <a:avLst/>
                <a:gdLst/>
                <a:ahLst/>
                <a:cxnLst/>
                <a:rect l="0" t="0" r="0" b="0"/>
                <a:pathLst>
                  <a:path w="56585" h="82551">
                    <a:moveTo>
                      <a:pt x="5946" y="41275"/>
                    </a:moveTo>
                    <a:cubicBezTo>
                      <a:pt x="9631" y="66854"/>
                      <a:pt x="19136" y="82550"/>
                      <a:pt x="30942" y="82550"/>
                    </a:cubicBezTo>
                    <a:cubicBezTo>
                      <a:pt x="56584" y="82550"/>
                      <a:pt x="54918" y="68115"/>
                      <a:pt x="24996" y="3100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6" name="任意多边形: 形状 1115"/>
              <p:cNvSpPr/>
              <p:nvPr/>
            </p:nvSpPr>
            <p:spPr>
              <a:xfrm>
                <a:off x="3783034" y="3619399"/>
                <a:ext cx="20664" cy="28576"/>
              </a:xfrm>
              <a:custGeom>
                <a:avLst/>
                <a:gdLst/>
                <a:ahLst/>
                <a:cxnLst/>
                <a:rect l="0" t="0" r="0" b="0"/>
                <a:pathLst>
                  <a:path w="20664" h="28576">
                    <a:moveTo>
                      <a:pt x="3627" y="15875"/>
                    </a:moveTo>
                    <a:cubicBezTo>
                      <a:pt x="8903" y="28575"/>
                      <a:pt x="11569" y="28575"/>
                      <a:pt x="16958" y="15875"/>
                    </a:cubicBezTo>
                    <a:cubicBezTo>
                      <a:pt x="20663" y="7144"/>
                      <a:pt x="17695" y="0"/>
                      <a:pt x="10363" y="0"/>
                    </a:cubicBezTo>
                    <a:cubicBezTo>
                      <a:pt x="3031" y="0"/>
                      <a:pt x="0" y="7144"/>
                      <a:pt x="3627"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7" name="任意多边形: 形状 1116"/>
              <p:cNvSpPr/>
              <p:nvPr/>
            </p:nvSpPr>
            <p:spPr>
              <a:xfrm>
                <a:off x="3925093" y="3600349"/>
                <a:ext cx="18726" cy="82551"/>
              </a:xfrm>
              <a:custGeom>
                <a:avLst/>
                <a:gdLst/>
                <a:ahLst/>
                <a:cxnLst/>
                <a:rect l="0" t="0" r="0" b="0"/>
                <a:pathLst>
                  <a:path w="18726" h="82551">
                    <a:moveTo>
                      <a:pt x="663" y="41275"/>
                    </a:moveTo>
                    <a:cubicBezTo>
                      <a:pt x="0" y="63976"/>
                      <a:pt x="4759" y="82550"/>
                      <a:pt x="11240" y="82550"/>
                    </a:cubicBezTo>
                    <a:cubicBezTo>
                      <a:pt x="18236" y="82550"/>
                      <a:pt x="18725" y="65782"/>
                      <a:pt x="12446" y="41275"/>
                    </a:cubicBezTo>
                    <a:lnTo>
                      <a:pt x="186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8" name="任意多边形: 形状 1117"/>
              <p:cNvSpPr/>
              <p:nvPr/>
            </p:nvSpPr>
            <p:spPr>
              <a:xfrm>
                <a:off x="3959880" y="3619399"/>
                <a:ext cx="31096" cy="63501"/>
              </a:xfrm>
              <a:custGeom>
                <a:avLst/>
                <a:gdLst/>
                <a:ahLst/>
                <a:cxnLst/>
                <a:rect l="0" t="0" r="0" b="0"/>
                <a:pathLst>
                  <a:path w="31096" h="63501">
                    <a:moveTo>
                      <a:pt x="4239" y="20089"/>
                    </a:moveTo>
                    <a:cubicBezTo>
                      <a:pt x="8479" y="31137"/>
                      <a:pt x="11948" y="45425"/>
                      <a:pt x="11948" y="51839"/>
                    </a:cubicBezTo>
                    <a:cubicBezTo>
                      <a:pt x="11948" y="58252"/>
                      <a:pt x="16871" y="63500"/>
                      <a:pt x="22887" y="63500"/>
                    </a:cubicBezTo>
                    <a:cubicBezTo>
                      <a:pt x="28903" y="63500"/>
                      <a:pt x="31095" y="49213"/>
                      <a:pt x="27756" y="31750"/>
                    </a:cubicBezTo>
                    <a:cubicBezTo>
                      <a:pt x="24418" y="14288"/>
                      <a:pt x="16027" y="0"/>
                      <a:pt x="9109" y="0"/>
                    </a:cubicBezTo>
                    <a:cubicBezTo>
                      <a:pt x="2191" y="0"/>
                      <a:pt x="0" y="9040"/>
                      <a:pt x="423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9" name="任意多边形: 形状 1118"/>
              <p:cNvSpPr/>
              <p:nvPr/>
            </p:nvSpPr>
            <p:spPr>
              <a:xfrm>
                <a:off x="4340128" y="3619399"/>
                <a:ext cx="104827" cy="44744"/>
              </a:xfrm>
              <a:custGeom>
                <a:avLst/>
                <a:gdLst/>
                <a:ahLst/>
                <a:cxnLst/>
                <a:rect l="0" t="0" r="0" b="0"/>
                <a:pathLst>
                  <a:path w="104827" h="44744">
                    <a:moveTo>
                      <a:pt x="0" y="22850"/>
                    </a:moveTo>
                    <a:cubicBezTo>
                      <a:pt x="0" y="41486"/>
                      <a:pt x="8198" y="44743"/>
                      <a:pt x="44450" y="40510"/>
                    </a:cubicBezTo>
                    <a:cubicBezTo>
                      <a:pt x="104826" y="33462"/>
                      <a:pt x="104826" y="0"/>
                      <a:pt x="44450" y="0"/>
                    </a:cubicBezTo>
                    <a:cubicBezTo>
                      <a:pt x="10120" y="0"/>
                      <a:pt x="0" y="5202"/>
                      <a:pt x="0" y="22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0" name="任意多边形: 形状 1119"/>
              <p:cNvSpPr/>
              <p:nvPr/>
            </p:nvSpPr>
            <p:spPr>
              <a:xfrm>
                <a:off x="7819928" y="3619399"/>
                <a:ext cx="596901" cy="156128"/>
              </a:xfrm>
              <a:custGeom>
                <a:avLst/>
                <a:gdLst/>
                <a:ahLst/>
                <a:cxnLst/>
                <a:rect l="0" t="0" r="0" b="0"/>
                <a:pathLst>
                  <a:path w="596901" h="156128">
                    <a:moveTo>
                      <a:pt x="0" y="69850"/>
                    </a:moveTo>
                    <a:lnTo>
                      <a:pt x="0" y="139700"/>
                    </a:lnTo>
                    <a:lnTo>
                      <a:pt x="85725" y="133563"/>
                    </a:lnTo>
                    <a:cubicBezTo>
                      <a:pt x="132874" y="130188"/>
                      <a:pt x="267176" y="133884"/>
                      <a:pt x="384175" y="141776"/>
                    </a:cubicBezTo>
                    <a:lnTo>
                      <a:pt x="596900" y="156127"/>
                    </a:lnTo>
                    <a:lnTo>
                      <a:pt x="596900" y="88900"/>
                    </a:lnTo>
                    <a:lnTo>
                      <a:pt x="324600" y="88900"/>
                    </a:lnTo>
                    <a:cubicBezTo>
                      <a:pt x="79916" y="88900"/>
                      <a:pt x="50653" y="86646"/>
                      <a:pt x="36066" y="66675"/>
                    </a:cubicBezTo>
                    <a:cubicBezTo>
                      <a:pt x="26341" y="53360"/>
                      <a:pt x="23860" y="35540"/>
                      <a:pt x="29876" y="22225"/>
                    </a:cubicBezTo>
                    <a:cubicBezTo>
                      <a:pt x="37105" y="6226"/>
                      <a:pt x="34327" y="0"/>
                      <a:pt x="19959" y="0"/>
                    </a:cubicBezTo>
                    <a:cubicBezTo>
                      <a:pt x="4233" y="0"/>
                      <a:pt x="0" y="14814"/>
                      <a:pt x="0" y="69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1" name="任意多边形: 形状 1120"/>
              <p:cNvSpPr/>
              <p:nvPr/>
            </p:nvSpPr>
            <p:spPr>
              <a:xfrm>
                <a:off x="1613145" y="3627173"/>
                <a:ext cx="86743" cy="81128"/>
              </a:xfrm>
              <a:custGeom>
                <a:avLst/>
                <a:gdLst/>
                <a:ahLst/>
                <a:cxnLst/>
                <a:rect l="0" t="0" r="0" b="0"/>
                <a:pathLst>
                  <a:path w="86743" h="81128">
                    <a:moveTo>
                      <a:pt x="17650" y="13394"/>
                    </a:moveTo>
                    <a:cubicBezTo>
                      <a:pt x="0" y="31043"/>
                      <a:pt x="9138" y="81127"/>
                      <a:pt x="30008" y="81127"/>
                    </a:cubicBezTo>
                    <a:cubicBezTo>
                      <a:pt x="60017" y="81127"/>
                      <a:pt x="86742" y="40917"/>
                      <a:pt x="70078" y="20838"/>
                    </a:cubicBezTo>
                    <a:cubicBezTo>
                      <a:pt x="55688" y="3499"/>
                      <a:pt x="31043" y="0"/>
                      <a:pt x="17650" y="133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2" name="任意多边形: 形状 1121"/>
              <p:cNvSpPr/>
              <p:nvPr/>
            </p:nvSpPr>
            <p:spPr>
              <a:xfrm>
                <a:off x="2097369" y="36320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4"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3" name="任意多边形: 形状 1122"/>
              <p:cNvSpPr/>
              <p:nvPr/>
            </p:nvSpPr>
            <p:spPr>
              <a:xfrm>
                <a:off x="3082828" y="3622698"/>
                <a:ext cx="32579" cy="72903"/>
              </a:xfrm>
              <a:custGeom>
                <a:avLst/>
                <a:gdLst/>
                <a:ahLst/>
                <a:cxnLst/>
                <a:rect l="0" t="0" r="0" b="0"/>
                <a:pathLst>
                  <a:path w="32579" h="72903">
                    <a:moveTo>
                      <a:pt x="0" y="41152"/>
                    </a:moveTo>
                    <a:cubicBezTo>
                      <a:pt x="0" y="59470"/>
                      <a:pt x="7314" y="72902"/>
                      <a:pt x="17289" y="72902"/>
                    </a:cubicBezTo>
                    <a:cubicBezTo>
                      <a:pt x="28882" y="72902"/>
                      <a:pt x="32578" y="62442"/>
                      <a:pt x="28508" y="41152"/>
                    </a:cubicBezTo>
                    <a:cubicBezTo>
                      <a:pt x="20642" y="0"/>
                      <a:pt x="0" y="0"/>
                      <a:pt x="0" y="411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4" name="任意多边形: 形状 1123"/>
              <p:cNvSpPr/>
              <p:nvPr/>
            </p:nvSpPr>
            <p:spPr>
              <a:xfrm>
                <a:off x="3219104" y="3627098"/>
                <a:ext cx="549525" cy="100650"/>
              </a:xfrm>
              <a:custGeom>
                <a:avLst/>
                <a:gdLst/>
                <a:ahLst/>
                <a:cxnLst/>
                <a:rect l="0" t="0" r="0" b="0"/>
                <a:pathLst>
                  <a:path w="549525" h="100650">
                    <a:moveTo>
                      <a:pt x="92324" y="42170"/>
                    </a:moveTo>
                    <a:cubicBezTo>
                      <a:pt x="92324" y="72609"/>
                      <a:pt x="86786" y="81201"/>
                      <a:pt x="67166" y="81201"/>
                    </a:cubicBezTo>
                    <a:cubicBezTo>
                      <a:pt x="50922" y="81201"/>
                      <a:pt x="39184" y="69951"/>
                      <a:pt x="34039" y="49451"/>
                    </a:cubicBezTo>
                    <a:cubicBezTo>
                      <a:pt x="29656" y="31989"/>
                      <a:pt x="20975" y="17701"/>
                      <a:pt x="14747" y="17701"/>
                    </a:cubicBezTo>
                    <a:cubicBezTo>
                      <a:pt x="0" y="17701"/>
                      <a:pt x="239" y="51520"/>
                      <a:pt x="15184" y="79445"/>
                    </a:cubicBezTo>
                    <a:cubicBezTo>
                      <a:pt x="25985" y="99627"/>
                      <a:pt x="46960" y="100649"/>
                      <a:pt x="272359" y="91975"/>
                    </a:cubicBezTo>
                    <a:cubicBezTo>
                      <a:pt x="407337" y="86781"/>
                      <a:pt x="524918" y="85090"/>
                      <a:pt x="533649" y="88216"/>
                    </a:cubicBezTo>
                    <a:cubicBezTo>
                      <a:pt x="542380" y="91343"/>
                      <a:pt x="549524" y="87754"/>
                      <a:pt x="549524" y="80242"/>
                    </a:cubicBezTo>
                    <a:cubicBezTo>
                      <a:pt x="549524" y="72729"/>
                      <a:pt x="522378" y="64687"/>
                      <a:pt x="489199" y="62370"/>
                    </a:cubicBezTo>
                    <a:cubicBezTo>
                      <a:pt x="456020" y="60052"/>
                      <a:pt x="423159" y="56950"/>
                      <a:pt x="416174" y="55475"/>
                    </a:cubicBezTo>
                    <a:cubicBezTo>
                      <a:pt x="409189" y="54000"/>
                      <a:pt x="397759" y="54136"/>
                      <a:pt x="390774" y="55777"/>
                    </a:cubicBezTo>
                    <a:cubicBezTo>
                      <a:pt x="383789" y="57419"/>
                      <a:pt x="358071" y="60087"/>
                      <a:pt x="333624" y="61706"/>
                    </a:cubicBezTo>
                    <a:cubicBezTo>
                      <a:pt x="309177" y="63326"/>
                      <a:pt x="279841" y="71405"/>
                      <a:pt x="268435" y="79661"/>
                    </a:cubicBezTo>
                    <a:cubicBezTo>
                      <a:pt x="250588" y="92576"/>
                      <a:pt x="246522" y="88416"/>
                      <a:pt x="239284" y="49835"/>
                    </a:cubicBezTo>
                    <a:cubicBezTo>
                      <a:pt x="233065" y="16683"/>
                      <a:pt x="224405" y="5001"/>
                      <a:pt x="206048" y="5001"/>
                    </a:cubicBezTo>
                    <a:cubicBezTo>
                      <a:pt x="186801" y="5001"/>
                      <a:pt x="181224" y="13769"/>
                      <a:pt x="181224" y="44032"/>
                    </a:cubicBezTo>
                    <a:cubicBezTo>
                      <a:pt x="181224" y="79211"/>
                      <a:pt x="178403" y="82008"/>
                      <a:pt x="152649" y="72371"/>
                    </a:cubicBezTo>
                    <a:cubicBezTo>
                      <a:pt x="133646" y="65260"/>
                      <a:pt x="124074" y="51201"/>
                      <a:pt x="124074" y="30401"/>
                    </a:cubicBezTo>
                    <a:cubicBezTo>
                      <a:pt x="124074" y="12776"/>
                      <a:pt x="117145" y="0"/>
                      <a:pt x="108199" y="1131"/>
                    </a:cubicBezTo>
                    <a:cubicBezTo>
                      <a:pt x="99378" y="2247"/>
                      <a:pt x="92324" y="20482"/>
                      <a:pt x="92324" y="42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5" name="任意多边形: 形状 1124"/>
              <p:cNvSpPr/>
              <p:nvPr/>
            </p:nvSpPr>
            <p:spPr>
              <a:xfrm>
                <a:off x="11808431" y="3624185"/>
                <a:ext cx="60069" cy="152281"/>
              </a:xfrm>
              <a:custGeom>
                <a:avLst/>
                <a:gdLst/>
                <a:ahLst/>
                <a:cxnLst/>
                <a:rect l="0" t="0" r="0" b="0"/>
                <a:pathLst>
                  <a:path w="60069" h="152281">
                    <a:moveTo>
                      <a:pt x="40572" y="8817"/>
                    </a:moveTo>
                    <a:cubicBezTo>
                      <a:pt x="38826" y="17634"/>
                      <a:pt x="34138" y="45326"/>
                      <a:pt x="30154" y="70356"/>
                    </a:cubicBezTo>
                    <a:cubicBezTo>
                      <a:pt x="23945" y="109373"/>
                      <a:pt x="21355" y="112241"/>
                      <a:pt x="11997" y="90464"/>
                    </a:cubicBezTo>
                    <a:cubicBezTo>
                      <a:pt x="4800" y="73716"/>
                      <a:pt x="844" y="71553"/>
                      <a:pt x="384" y="84114"/>
                    </a:cubicBezTo>
                    <a:cubicBezTo>
                      <a:pt x="0" y="94591"/>
                      <a:pt x="7843" y="114400"/>
                      <a:pt x="17812" y="128134"/>
                    </a:cubicBezTo>
                    <a:cubicBezTo>
                      <a:pt x="35341" y="152280"/>
                      <a:pt x="36402" y="151884"/>
                      <a:pt x="49989" y="116148"/>
                    </a:cubicBezTo>
                    <a:cubicBezTo>
                      <a:pt x="58539" y="93660"/>
                      <a:pt x="60068" y="62280"/>
                      <a:pt x="53893" y="35990"/>
                    </a:cubicBezTo>
                    <a:cubicBezTo>
                      <a:pt x="48313" y="12228"/>
                      <a:pt x="42318" y="0"/>
                      <a:pt x="40572" y="88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6" name="任意多边形: 形状 1125"/>
              <p:cNvSpPr/>
              <p:nvPr/>
            </p:nvSpPr>
            <p:spPr>
              <a:xfrm>
                <a:off x="1715640" y="36447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7" name="任意多边形: 形状 1126"/>
              <p:cNvSpPr/>
              <p:nvPr/>
            </p:nvSpPr>
            <p:spPr>
              <a:xfrm>
                <a:off x="1818366" y="36447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8" name="任意多边形: 形状 1127"/>
              <p:cNvSpPr/>
              <p:nvPr/>
            </p:nvSpPr>
            <p:spPr>
              <a:xfrm>
                <a:off x="1866016" y="3644799"/>
                <a:ext cx="62401" cy="50761"/>
              </a:xfrm>
              <a:custGeom>
                <a:avLst/>
                <a:gdLst/>
                <a:ahLst/>
                <a:cxnLst/>
                <a:rect l="0" t="0" r="0" b="0"/>
                <a:pathLst>
                  <a:path w="62401" h="50761">
                    <a:moveTo>
                      <a:pt x="6637" y="25383"/>
                    </a:moveTo>
                    <a:cubicBezTo>
                      <a:pt x="0" y="50760"/>
                      <a:pt x="6" y="50760"/>
                      <a:pt x="32268" y="25383"/>
                    </a:cubicBezTo>
                    <a:cubicBezTo>
                      <a:pt x="61847" y="2116"/>
                      <a:pt x="62400" y="0"/>
                      <a:pt x="38906" y="0"/>
                    </a:cubicBezTo>
                    <a:cubicBezTo>
                      <a:pt x="23961" y="0"/>
                      <a:pt x="10507" y="10583"/>
                      <a:pt x="6637" y="253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9" name="任意多边形: 形状 1128"/>
              <p:cNvSpPr/>
              <p:nvPr/>
            </p:nvSpPr>
            <p:spPr>
              <a:xfrm>
                <a:off x="3133628" y="3644799"/>
                <a:ext cx="38101" cy="47666"/>
              </a:xfrm>
              <a:custGeom>
                <a:avLst/>
                <a:gdLst/>
                <a:ahLst/>
                <a:cxnLst/>
                <a:rect l="0" t="0" r="0" b="0"/>
                <a:pathLst>
                  <a:path w="38101" h="47666">
                    <a:moveTo>
                      <a:pt x="0" y="17691"/>
                    </a:moveTo>
                    <a:cubicBezTo>
                      <a:pt x="0" y="27421"/>
                      <a:pt x="8573" y="38672"/>
                      <a:pt x="19050" y="42693"/>
                    </a:cubicBezTo>
                    <a:cubicBezTo>
                      <a:pt x="32008" y="47665"/>
                      <a:pt x="38100" y="42007"/>
                      <a:pt x="38100" y="25001"/>
                    </a:cubicBezTo>
                    <a:cubicBezTo>
                      <a:pt x="38100" y="11245"/>
                      <a:pt x="29532" y="0"/>
                      <a:pt x="19050" y="0"/>
                    </a:cubicBezTo>
                    <a:cubicBezTo>
                      <a:pt x="8573" y="0"/>
                      <a:pt x="0" y="7961"/>
                      <a:pt x="0" y="17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0" name="任意多边形: 形状 1129"/>
              <p:cNvSpPr/>
              <p:nvPr/>
            </p:nvSpPr>
            <p:spPr>
              <a:xfrm>
                <a:off x="8721628" y="3644799"/>
                <a:ext cx="266701" cy="38168"/>
              </a:xfrm>
              <a:custGeom>
                <a:avLst/>
                <a:gdLst/>
                <a:ahLst/>
                <a:cxnLst/>
                <a:rect l="0" t="0" r="0" b="0"/>
                <a:pathLst>
                  <a:path w="266701" h="38168">
                    <a:moveTo>
                      <a:pt x="0" y="12700"/>
                    </a:moveTo>
                    <a:cubicBezTo>
                      <a:pt x="0" y="20217"/>
                      <a:pt x="46220" y="25400"/>
                      <a:pt x="113261" y="25400"/>
                    </a:cubicBezTo>
                    <a:cubicBezTo>
                      <a:pt x="175555" y="25400"/>
                      <a:pt x="235562" y="28869"/>
                      <a:pt x="246611" y="33109"/>
                    </a:cubicBezTo>
                    <a:cubicBezTo>
                      <a:pt x="259793" y="38167"/>
                      <a:pt x="266700" y="33801"/>
                      <a:pt x="266700" y="20409"/>
                    </a:cubicBezTo>
                    <a:cubicBezTo>
                      <a:pt x="266700" y="2960"/>
                      <a:pt x="247362" y="0"/>
                      <a:pt x="133350" y="0"/>
                    </a:cubicBezTo>
                    <a:cubicBezTo>
                      <a:pt x="52917" y="0"/>
                      <a:pt x="0" y="504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1" name="任意多边形: 形状 1130"/>
              <p:cNvSpPr/>
              <p:nvPr/>
            </p:nvSpPr>
            <p:spPr>
              <a:xfrm>
                <a:off x="9039128" y="3642186"/>
                <a:ext cx="873445" cy="46798"/>
              </a:xfrm>
              <a:custGeom>
                <a:avLst/>
                <a:gdLst/>
                <a:ahLst/>
                <a:cxnLst/>
                <a:rect l="0" t="0" r="0" b="0"/>
                <a:pathLst>
                  <a:path w="873445" h="46798">
                    <a:moveTo>
                      <a:pt x="0" y="19646"/>
                    </a:moveTo>
                    <a:cubicBezTo>
                      <a:pt x="0" y="32825"/>
                      <a:pt x="11815" y="39677"/>
                      <a:pt x="34925" y="39900"/>
                    </a:cubicBezTo>
                    <a:cubicBezTo>
                      <a:pt x="410844" y="43525"/>
                      <a:pt x="865081" y="46797"/>
                      <a:pt x="869954" y="45915"/>
                    </a:cubicBezTo>
                    <a:cubicBezTo>
                      <a:pt x="873444" y="45283"/>
                      <a:pt x="772092" y="43455"/>
                      <a:pt x="644726" y="41852"/>
                    </a:cubicBezTo>
                    <a:cubicBezTo>
                      <a:pt x="479878" y="39778"/>
                      <a:pt x="409435" y="34433"/>
                      <a:pt x="400251" y="23303"/>
                    </a:cubicBezTo>
                    <a:cubicBezTo>
                      <a:pt x="391683" y="12919"/>
                      <a:pt x="338293" y="6683"/>
                      <a:pt x="241300" y="4737"/>
                    </a:cubicBezTo>
                    <a:cubicBezTo>
                      <a:pt x="160972" y="3126"/>
                      <a:pt x="73819" y="1340"/>
                      <a:pt x="47625" y="769"/>
                    </a:cubicBezTo>
                    <a:cubicBezTo>
                      <a:pt x="12396" y="0"/>
                      <a:pt x="0" y="4914"/>
                      <a:pt x="0" y="19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2" name="任意多边形: 形状 1131"/>
              <p:cNvSpPr/>
              <p:nvPr/>
            </p:nvSpPr>
            <p:spPr>
              <a:xfrm>
                <a:off x="4341610" y="3646023"/>
                <a:ext cx="189019" cy="80854"/>
              </a:xfrm>
              <a:custGeom>
                <a:avLst/>
                <a:gdLst/>
                <a:ahLst/>
                <a:cxnLst/>
                <a:rect l="0" t="0" r="0" b="0"/>
                <a:pathLst>
                  <a:path w="189019" h="80854">
                    <a:moveTo>
                      <a:pt x="78250" y="16201"/>
                    </a:moveTo>
                    <a:cubicBezTo>
                      <a:pt x="2564" y="29922"/>
                      <a:pt x="0" y="31596"/>
                      <a:pt x="17447" y="55902"/>
                    </a:cubicBezTo>
                    <a:cubicBezTo>
                      <a:pt x="35323" y="80806"/>
                      <a:pt x="36856" y="80853"/>
                      <a:pt x="99873" y="58472"/>
                    </a:cubicBezTo>
                    <a:cubicBezTo>
                      <a:pt x="135190" y="45928"/>
                      <a:pt x="169695" y="39133"/>
                      <a:pt x="176551" y="43370"/>
                    </a:cubicBezTo>
                    <a:cubicBezTo>
                      <a:pt x="183408" y="47608"/>
                      <a:pt x="189018" y="42165"/>
                      <a:pt x="189018" y="31276"/>
                    </a:cubicBezTo>
                    <a:cubicBezTo>
                      <a:pt x="189018" y="2911"/>
                      <a:pt x="167624" y="0"/>
                      <a:pt x="78250" y="162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3" name="任意多边形: 形状 1132"/>
              <p:cNvSpPr/>
              <p:nvPr/>
            </p:nvSpPr>
            <p:spPr>
              <a:xfrm>
                <a:off x="8493028" y="3654352"/>
                <a:ext cx="137912" cy="66648"/>
              </a:xfrm>
              <a:custGeom>
                <a:avLst/>
                <a:gdLst/>
                <a:ahLst/>
                <a:cxnLst/>
                <a:rect l="0" t="0" r="0" b="0"/>
                <a:pathLst>
                  <a:path w="137912" h="66648">
                    <a:moveTo>
                      <a:pt x="0" y="33235"/>
                    </a:moveTo>
                    <a:cubicBezTo>
                      <a:pt x="0" y="64756"/>
                      <a:pt x="3510" y="66647"/>
                      <a:pt x="62019" y="66647"/>
                    </a:cubicBezTo>
                    <a:cubicBezTo>
                      <a:pt x="113357" y="66647"/>
                      <a:pt x="125182" y="62273"/>
                      <a:pt x="130680" y="41247"/>
                    </a:cubicBezTo>
                    <a:cubicBezTo>
                      <a:pt x="137911" y="13595"/>
                      <a:pt x="116695" y="4126"/>
                      <a:pt x="41275" y="1346"/>
                    </a:cubicBezTo>
                    <a:cubicBezTo>
                      <a:pt x="4782" y="0"/>
                      <a:pt x="0" y="3694"/>
                      <a:pt x="0" y="332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4" name="任意多边形: 形状 1133"/>
              <p:cNvSpPr/>
              <p:nvPr/>
            </p:nvSpPr>
            <p:spPr>
              <a:xfrm>
                <a:off x="1532201" y="3664924"/>
                <a:ext cx="51374" cy="43377"/>
              </a:xfrm>
              <a:custGeom>
                <a:avLst/>
                <a:gdLst/>
                <a:ahLst/>
                <a:cxnLst/>
                <a:rect l="0" t="0" r="0" b="0"/>
                <a:pathLst>
                  <a:path w="51374" h="43377">
                    <a:moveTo>
                      <a:pt x="9334" y="24326"/>
                    </a:moveTo>
                    <a:cubicBezTo>
                      <a:pt x="13355" y="34803"/>
                      <a:pt x="25014" y="43376"/>
                      <a:pt x="35243" y="43376"/>
                    </a:cubicBezTo>
                    <a:cubicBezTo>
                      <a:pt x="51373" y="43376"/>
                      <a:pt x="51313" y="40848"/>
                      <a:pt x="34791" y="24326"/>
                    </a:cubicBezTo>
                    <a:cubicBezTo>
                      <a:pt x="10466" y="0"/>
                      <a:pt x="0" y="0"/>
                      <a:pt x="9334" y="243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5" name="任意多边形: 形状 1134"/>
              <p:cNvSpPr/>
              <p:nvPr/>
            </p:nvSpPr>
            <p:spPr>
              <a:xfrm>
                <a:off x="11894934" y="36701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6" name="任意多边形: 形状 1135"/>
              <p:cNvSpPr/>
              <p:nvPr/>
            </p:nvSpPr>
            <p:spPr>
              <a:xfrm>
                <a:off x="10474228" y="3682899"/>
                <a:ext cx="279401" cy="38101"/>
              </a:xfrm>
              <a:custGeom>
                <a:avLst/>
                <a:gdLst/>
                <a:ahLst/>
                <a:cxnLst/>
                <a:rect l="0" t="0" r="0" b="0"/>
                <a:pathLst>
                  <a:path w="279401" h="38101">
                    <a:moveTo>
                      <a:pt x="0" y="19050"/>
                    </a:moveTo>
                    <a:cubicBezTo>
                      <a:pt x="0" y="34829"/>
                      <a:pt x="23989" y="38100"/>
                      <a:pt x="139700" y="38100"/>
                    </a:cubicBezTo>
                    <a:cubicBezTo>
                      <a:pt x="255411" y="38100"/>
                      <a:pt x="279400" y="34829"/>
                      <a:pt x="279400" y="19050"/>
                    </a:cubicBezTo>
                    <a:cubicBezTo>
                      <a:pt x="279400" y="3271"/>
                      <a:pt x="255411" y="0"/>
                      <a:pt x="139700" y="0"/>
                    </a:cubicBezTo>
                    <a:cubicBezTo>
                      <a:pt x="23989" y="0"/>
                      <a:pt x="0" y="3271"/>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7" name="任意多边形: 形状 1136"/>
              <p:cNvSpPr/>
              <p:nvPr/>
            </p:nvSpPr>
            <p:spPr>
              <a:xfrm>
                <a:off x="10829828" y="3679121"/>
                <a:ext cx="977901" cy="54980"/>
              </a:xfrm>
              <a:custGeom>
                <a:avLst/>
                <a:gdLst/>
                <a:ahLst/>
                <a:cxnLst/>
                <a:rect l="0" t="0" r="0" b="0"/>
                <a:pathLst>
                  <a:path w="977901" h="54980">
                    <a:moveTo>
                      <a:pt x="0" y="19350"/>
                    </a:moveTo>
                    <a:cubicBezTo>
                      <a:pt x="0" y="36048"/>
                      <a:pt x="24823" y="38838"/>
                      <a:pt x="168275" y="38269"/>
                    </a:cubicBezTo>
                    <a:cubicBezTo>
                      <a:pt x="260826" y="37901"/>
                      <a:pt x="480854" y="41737"/>
                      <a:pt x="657225" y="46793"/>
                    </a:cubicBezTo>
                    <a:cubicBezTo>
                      <a:pt x="942814" y="54979"/>
                      <a:pt x="977900" y="53823"/>
                      <a:pt x="977900" y="36232"/>
                    </a:cubicBezTo>
                    <a:cubicBezTo>
                      <a:pt x="977900" y="12413"/>
                      <a:pt x="833036" y="4730"/>
                      <a:pt x="327025" y="1712"/>
                    </a:cubicBezTo>
                    <a:cubicBezTo>
                      <a:pt x="39972" y="0"/>
                      <a:pt x="0" y="2156"/>
                      <a:pt x="0" y="19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8" name="任意多边形: 形状 1137"/>
              <p:cNvSpPr/>
              <p:nvPr/>
            </p:nvSpPr>
            <p:spPr>
              <a:xfrm>
                <a:off x="4292021" y="3693885"/>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9" name="任意多边形: 形状 1138"/>
              <p:cNvSpPr/>
              <p:nvPr/>
            </p:nvSpPr>
            <p:spPr>
              <a:xfrm>
                <a:off x="4772107" y="3689698"/>
                <a:ext cx="50622" cy="65284"/>
              </a:xfrm>
              <a:custGeom>
                <a:avLst/>
                <a:gdLst/>
                <a:ahLst/>
                <a:cxnLst/>
                <a:rect l="0" t="0" r="0" b="0"/>
                <a:pathLst>
                  <a:path w="50622" h="65284">
                    <a:moveTo>
                      <a:pt x="4203" y="25499"/>
                    </a:moveTo>
                    <a:cubicBezTo>
                      <a:pt x="67" y="36277"/>
                      <a:pt x="0" y="48414"/>
                      <a:pt x="4054" y="52468"/>
                    </a:cubicBezTo>
                    <a:cubicBezTo>
                      <a:pt x="16869" y="65283"/>
                      <a:pt x="50621" y="45627"/>
                      <a:pt x="50621" y="25350"/>
                    </a:cubicBezTo>
                    <a:cubicBezTo>
                      <a:pt x="50621" y="0"/>
                      <a:pt x="13943" y="118"/>
                      <a:pt x="4203" y="254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0" name="任意多边形: 形状 1139"/>
              <p:cNvSpPr/>
              <p:nvPr/>
            </p:nvSpPr>
            <p:spPr>
              <a:xfrm>
                <a:off x="4859081" y="3694930"/>
                <a:ext cx="26722" cy="40835"/>
              </a:xfrm>
              <a:custGeom>
                <a:avLst/>
                <a:gdLst/>
                <a:ahLst/>
                <a:cxnLst/>
                <a:rect l="0" t="0" r="0" b="0"/>
                <a:pathLst>
                  <a:path w="26722" h="40835">
                    <a:moveTo>
                      <a:pt x="12542" y="11253"/>
                    </a:moveTo>
                    <a:cubicBezTo>
                      <a:pt x="11494" y="19403"/>
                      <a:pt x="7549" y="30356"/>
                      <a:pt x="3774" y="35595"/>
                    </a:cubicBezTo>
                    <a:cubicBezTo>
                      <a:pt x="0" y="40834"/>
                      <a:pt x="4421" y="37730"/>
                      <a:pt x="13599" y="28697"/>
                    </a:cubicBezTo>
                    <a:cubicBezTo>
                      <a:pt x="22776" y="19665"/>
                      <a:pt x="26721" y="8711"/>
                      <a:pt x="22366" y="4356"/>
                    </a:cubicBezTo>
                    <a:cubicBezTo>
                      <a:pt x="18010" y="0"/>
                      <a:pt x="13590" y="3104"/>
                      <a:pt x="12542" y="11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1" name="任意多边形: 形状 1140"/>
              <p:cNvSpPr/>
              <p:nvPr/>
            </p:nvSpPr>
            <p:spPr>
              <a:xfrm>
                <a:off x="4928801" y="3685803"/>
                <a:ext cx="46328" cy="73048"/>
              </a:xfrm>
              <a:custGeom>
                <a:avLst/>
                <a:gdLst/>
                <a:ahLst/>
                <a:cxnLst/>
                <a:rect l="0" t="0" r="0" b="0"/>
                <a:pathLst>
                  <a:path w="46328" h="73048">
                    <a:moveTo>
                      <a:pt x="8639" y="34425"/>
                    </a:moveTo>
                    <a:cubicBezTo>
                      <a:pt x="407" y="49809"/>
                      <a:pt x="0" y="61861"/>
                      <a:pt x="7555" y="66531"/>
                    </a:cubicBezTo>
                    <a:cubicBezTo>
                      <a:pt x="18099" y="73047"/>
                      <a:pt x="46327" y="36972"/>
                      <a:pt x="46327" y="16981"/>
                    </a:cubicBezTo>
                    <a:cubicBezTo>
                      <a:pt x="46327" y="0"/>
                      <a:pt x="20720" y="11852"/>
                      <a:pt x="8639" y="344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2" name="任意多边形: 形状 1141"/>
              <p:cNvSpPr/>
              <p:nvPr/>
            </p:nvSpPr>
            <p:spPr>
              <a:xfrm>
                <a:off x="416622" y="36983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3" name="任意多边形: 形状 1142"/>
              <p:cNvSpPr/>
              <p:nvPr/>
            </p:nvSpPr>
            <p:spPr>
              <a:xfrm>
                <a:off x="2045638" y="3697646"/>
                <a:ext cx="46653" cy="39861"/>
              </a:xfrm>
              <a:custGeom>
                <a:avLst/>
                <a:gdLst/>
                <a:ahLst/>
                <a:cxnLst/>
                <a:rect l="0" t="0" r="0" b="0"/>
                <a:pathLst>
                  <a:path w="46653" h="39861">
                    <a:moveTo>
                      <a:pt x="4357" y="28505"/>
                    </a:moveTo>
                    <a:cubicBezTo>
                      <a:pt x="0" y="39860"/>
                      <a:pt x="7594" y="37578"/>
                      <a:pt x="25223" y="22234"/>
                    </a:cubicBezTo>
                    <a:cubicBezTo>
                      <a:pt x="44588" y="5380"/>
                      <a:pt x="46652" y="0"/>
                      <a:pt x="32074" y="4382"/>
                    </a:cubicBezTo>
                    <a:cubicBezTo>
                      <a:pt x="20597" y="7832"/>
                      <a:pt x="8125" y="18687"/>
                      <a:pt x="4357" y="28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4" name="任意多边形: 形状 1143"/>
              <p:cNvSpPr/>
              <p:nvPr/>
            </p:nvSpPr>
            <p:spPr>
              <a:xfrm>
                <a:off x="2327178" y="3695505"/>
                <a:ext cx="549399" cy="57815"/>
              </a:xfrm>
              <a:custGeom>
                <a:avLst/>
                <a:gdLst/>
                <a:ahLst/>
                <a:cxnLst/>
                <a:rect l="0" t="0" r="0" b="0"/>
                <a:pathLst>
                  <a:path w="549399" h="57815">
                    <a:moveTo>
                      <a:pt x="127000" y="10386"/>
                    </a:moveTo>
                    <a:lnTo>
                      <a:pt x="0" y="14328"/>
                    </a:lnTo>
                    <a:lnTo>
                      <a:pt x="47331" y="38225"/>
                    </a:lnTo>
                    <a:cubicBezTo>
                      <a:pt x="73363" y="51368"/>
                      <a:pt x="97324" y="57814"/>
                      <a:pt x="100578" y="52549"/>
                    </a:cubicBezTo>
                    <a:cubicBezTo>
                      <a:pt x="103831" y="47285"/>
                      <a:pt x="173973" y="38847"/>
                      <a:pt x="256447" y="33798"/>
                    </a:cubicBezTo>
                    <a:cubicBezTo>
                      <a:pt x="549398" y="15867"/>
                      <a:pt x="461669" y="0"/>
                      <a:pt x="127000" y="10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5" name="任意多边形: 形状 1144"/>
              <p:cNvSpPr/>
              <p:nvPr/>
            </p:nvSpPr>
            <p:spPr>
              <a:xfrm>
                <a:off x="2847878" y="3697353"/>
                <a:ext cx="138010" cy="38255"/>
              </a:xfrm>
              <a:custGeom>
                <a:avLst/>
                <a:gdLst/>
                <a:ahLst/>
                <a:cxnLst/>
                <a:rect l="0" t="0" r="0" b="0"/>
                <a:pathLst>
                  <a:path w="138010" h="38255">
                    <a:moveTo>
                      <a:pt x="47766" y="20471"/>
                    </a:moveTo>
                    <a:cubicBezTo>
                      <a:pt x="91036" y="38254"/>
                      <a:pt x="97612" y="38213"/>
                      <a:pt x="117616" y="20034"/>
                    </a:cubicBezTo>
                    <a:cubicBezTo>
                      <a:pt x="138009" y="1503"/>
                      <a:pt x="134351" y="0"/>
                      <a:pt x="69850" y="403"/>
                    </a:cubicBezTo>
                    <a:lnTo>
                      <a:pt x="0" y="84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6" name="任意多边形: 形状 1145"/>
              <p:cNvSpPr/>
              <p:nvPr/>
            </p:nvSpPr>
            <p:spPr>
              <a:xfrm>
                <a:off x="2993026" y="3694190"/>
                <a:ext cx="115134" cy="26115"/>
              </a:xfrm>
              <a:custGeom>
                <a:avLst/>
                <a:gdLst/>
                <a:ahLst/>
                <a:cxnLst/>
                <a:rect l="0" t="0" r="0" b="0"/>
                <a:pathLst>
                  <a:path w="115134" h="26115">
                    <a:moveTo>
                      <a:pt x="13602" y="14109"/>
                    </a:moveTo>
                    <a:cubicBezTo>
                      <a:pt x="0" y="22899"/>
                      <a:pt x="12712" y="26114"/>
                      <a:pt x="58052" y="25349"/>
                    </a:cubicBezTo>
                    <a:cubicBezTo>
                      <a:pt x="108714" y="24494"/>
                      <a:pt x="115133" y="22221"/>
                      <a:pt x="89802" y="14109"/>
                    </a:cubicBezTo>
                    <a:cubicBezTo>
                      <a:pt x="45748" y="0"/>
                      <a:pt x="35433" y="0"/>
                      <a:pt x="13602" y="141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7" name="任意多边形: 形状 1146"/>
              <p:cNvSpPr/>
              <p:nvPr/>
            </p:nvSpPr>
            <p:spPr>
              <a:xfrm>
                <a:off x="5002406" y="3689249"/>
                <a:ext cx="21483" cy="57151"/>
              </a:xfrm>
              <a:custGeom>
                <a:avLst/>
                <a:gdLst/>
                <a:ahLst/>
                <a:cxnLst/>
                <a:rect l="0" t="0" r="0" b="0"/>
                <a:pathLst>
                  <a:path w="21483" h="57151">
                    <a:moveTo>
                      <a:pt x="1320" y="28575"/>
                    </a:moveTo>
                    <a:cubicBezTo>
                      <a:pt x="0" y="44291"/>
                      <a:pt x="4874" y="57150"/>
                      <a:pt x="12152" y="57150"/>
                    </a:cubicBezTo>
                    <a:cubicBezTo>
                      <a:pt x="20617" y="57150"/>
                      <a:pt x="21482" y="46855"/>
                      <a:pt x="14553" y="28575"/>
                    </a:cubicBezTo>
                    <a:lnTo>
                      <a:pt x="372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8" name="任意多边形: 形状 1147"/>
              <p:cNvSpPr/>
              <p:nvPr/>
            </p:nvSpPr>
            <p:spPr>
              <a:xfrm>
                <a:off x="5055740" y="37082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9" name="任意多边形: 形状 1148"/>
              <p:cNvSpPr/>
              <p:nvPr/>
            </p:nvSpPr>
            <p:spPr>
              <a:xfrm>
                <a:off x="12291122" y="3700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0" name="任意多边形: 形状 1149"/>
              <p:cNvSpPr/>
              <p:nvPr/>
            </p:nvSpPr>
            <p:spPr>
              <a:xfrm>
                <a:off x="1573418" y="3711856"/>
                <a:ext cx="112411" cy="35051"/>
              </a:xfrm>
              <a:custGeom>
                <a:avLst/>
                <a:gdLst/>
                <a:ahLst/>
                <a:cxnLst/>
                <a:rect l="0" t="0" r="0" b="0"/>
                <a:pathLst>
                  <a:path w="112411" h="35051">
                    <a:moveTo>
                      <a:pt x="17160" y="9144"/>
                    </a:moveTo>
                    <a:cubicBezTo>
                      <a:pt x="61718" y="28291"/>
                      <a:pt x="112410" y="35050"/>
                      <a:pt x="112410" y="21844"/>
                    </a:cubicBezTo>
                    <a:cubicBezTo>
                      <a:pt x="112410" y="14859"/>
                      <a:pt x="85264" y="6688"/>
                      <a:pt x="52085" y="3687"/>
                    </a:cubicBezTo>
                    <a:cubicBezTo>
                      <a:pt x="11330" y="0"/>
                      <a:pt x="0" y="1770"/>
                      <a:pt x="17160" y="91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1" name="任意多边形: 形状 1150"/>
              <p:cNvSpPr/>
              <p:nvPr/>
            </p:nvSpPr>
            <p:spPr>
              <a:xfrm>
                <a:off x="3159822" y="371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2" name="任意多边形: 形状 1151"/>
              <p:cNvSpPr/>
              <p:nvPr/>
            </p:nvSpPr>
            <p:spPr>
              <a:xfrm>
                <a:off x="2913970" y="3712960"/>
                <a:ext cx="1615256" cy="171498"/>
              </a:xfrm>
              <a:custGeom>
                <a:avLst/>
                <a:gdLst/>
                <a:ahLst/>
                <a:cxnLst/>
                <a:rect l="0" t="0" r="0" b="0"/>
                <a:pathLst>
                  <a:path w="1615256" h="171498">
                    <a:moveTo>
                      <a:pt x="840702" y="11572"/>
                    </a:moveTo>
                    <a:cubicBezTo>
                      <a:pt x="826695" y="22276"/>
                      <a:pt x="737393" y="28575"/>
                      <a:pt x="552796" y="31879"/>
                    </a:cubicBezTo>
                    <a:cubicBezTo>
                      <a:pt x="346786" y="35567"/>
                      <a:pt x="286584" y="40291"/>
                      <a:pt x="291231" y="52400"/>
                    </a:cubicBezTo>
                    <a:cubicBezTo>
                      <a:pt x="294551" y="61052"/>
                      <a:pt x="329197" y="71426"/>
                      <a:pt x="368222" y="75454"/>
                    </a:cubicBezTo>
                    <a:cubicBezTo>
                      <a:pt x="454019" y="84309"/>
                      <a:pt x="487510" y="107730"/>
                      <a:pt x="414987" y="108158"/>
                    </a:cubicBezTo>
                    <a:cubicBezTo>
                      <a:pt x="387884" y="108319"/>
                      <a:pt x="288556" y="111944"/>
                      <a:pt x="194258" y="116216"/>
                    </a:cubicBezTo>
                    <a:cubicBezTo>
                      <a:pt x="42903" y="123073"/>
                      <a:pt x="21427" y="126809"/>
                      <a:pt x="11028" y="148094"/>
                    </a:cubicBezTo>
                    <a:cubicBezTo>
                      <a:pt x="0" y="170668"/>
                      <a:pt x="2834" y="171497"/>
                      <a:pt x="55478" y="161094"/>
                    </a:cubicBezTo>
                    <a:cubicBezTo>
                      <a:pt x="86405" y="154983"/>
                      <a:pt x="446036" y="148678"/>
                      <a:pt x="854658" y="147084"/>
                    </a:cubicBezTo>
                    <a:cubicBezTo>
                      <a:pt x="1493934" y="144589"/>
                      <a:pt x="1580772" y="142097"/>
                      <a:pt x="1476958" y="129228"/>
                    </a:cubicBezTo>
                    <a:cubicBezTo>
                      <a:pt x="1378390" y="117009"/>
                      <a:pt x="1364014" y="112685"/>
                      <a:pt x="1398410" y="105605"/>
                    </a:cubicBezTo>
                    <a:cubicBezTo>
                      <a:pt x="1421566" y="100839"/>
                      <a:pt x="1480482" y="96939"/>
                      <a:pt x="1529334" y="96939"/>
                    </a:cubicBezTo>
                    <a:cubicBezTo>
                      <a:pt x="1585315" y="96939"/>
                      <a:pt x="1615255" y="92243"/>
                      <a:pt x="1610308" y="84239"/>
                    </a:cubicBezTo>
                    <a:cubicBezTo>
                      <a:pt x="1605991" y="77254"/>
                      <a:pt x="1582457" y="71539"/>
                      <a:pt x="1558009" y="71539"/>
                    </a:cubicBezTo>
                    <a:cubicBezTo>
                      <a:pt x="1531610" y="71539"/>
                      <a:pt x="1516746" y="66382"/>
                      <a:pt x="1521408" y="58839"/>
                    </a:cubicBezTo>
                    <a:cubicBezTo>
                      <a:pt x="1529531" y="45696"/>
                      <a:pt x="1484165" y="37646"/>
                      <a:pt x="1337258" y="26164"/>
                    </a:cubicBezTo>
                    <a:cubicBezTo>
                      <a:pt x="1221981" y="17154"/>
                      <a:pt x="1212124" y="17555"/>
                      <a:pt x="1138279" y="34262"/>
                    </a:cubicBezTo>
                    <a:cubicBezTo>
                      <a:pt x="1070986" y="49487"/>
                      <a:pt x="934424" y="35444"/>
                      <a:pt x="883361" y="8047"/>
                    </a:cubicBezTo>
                    <a:cubicBezTo>
                      <a:pt x="868361" y="0"/>
                      <a:pt x="854328" y="1159"/>
                      <a:pt x="840702" y="11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3" name="任意多边形: 形状 1152"/>
              <p:cNvSpPr/>
              <p:nvPr/>
            </p:nvSpPr>
            <p:spPr>
              <a:xfrm>
                <a:off x="8721628" y="3720999"/>
                <a:ext cx="241301" cy="50801"/>
              </a:xfrm>
              <a:custGeom>
                <a:avLst/>
                <a:gdLst/>
                <a:ahLst/>
                <a:cxnLst/>
                <a:rect l="0" t="0" r="0" b="0"/>
                <a:pathLst>
                  <a:path w="241301" h="50801">
                    <a:moveTo>
                      <a:pt x="0" y="25400"/>
                    </a:moveTo>
                    <a:cubicBezTo>
                      <a:pt x="0" y="49018"/>
                      <a:pt x="8467" y="50800"/>
                      <a:pt x="120650" y="50800"/>
                    </a:cubicBezTo>
                    <a:cubicBezTo>
                      <a:pt x="232833" y="50800"/>
                      <a:pt x="241300" y="49018"/>
                      <a:pt x="241300" y="25400"/>
                    </a:cubicBezTo>
                    <a:cubicBezTo>
                      <a:pt x="241300" y="1782"/>
                      <a:pt x="232833" y="0"/>
                      <a:pt x="120650" y="0"/>
                    </a:cubicBezTo>
                    <a:cubicBezTo>
                      <a:pt x="8467" y="0"/>
                      <a:pt x="0" y="1782"/>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4" name="任意多边形: 形状 1153"/>
              <p:cNvSpPr/>
              <p:nvPr/>
            </p:nvSpPr>
            <p:spPr>
              <a:xfrm>
                <a:off x="11866304" y="3710523"/>
                <a:ext cx="28787" cy="99378"/>
              </a:xfrm>
              <a:custGeom>
                <a:avLst/>
                <a:gdLst/>
                <a:ahLst/>
                <a:cxnLst/>
                <a:rect l="0" t="0" r="0" b="0"/>
                <a:pathLst>
                  <a:path w="28787" h="99378">
                    <a:moveTo>
                      <a:pt x="6885" y="10477"/>
                    </a:moveTo>
                    <a:cubicBezTo>
                      <a:pt x="0" y="67298"/>
                      <a:pt x="3618" y="99377"/>
                      <a:pt x="16909" y="99377"/>
                    </a:cubicBezTo>
                    <a:cubicBezTo>
                      <a:pt x="27806" y="99377"/>
                      <a:pt x="28786" y="84748"/>
                      <a:pt x="20525" y="45402"/>
                    </a:cubicBezTo>
                    <a:cubicBezTo>
                      <a:pt x="14293" y="15716"/>
                      <a:pt x="8155" y="0"/>
                      <a:pt x="6885" y="10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5" name="任意多边形: 形状 1154"/>
              <p:cNvSpPr/>
              <p:nvPr/>
            </p:nvSpPr>
            <p:spPr>
              <a:xfrm>
                <a:off x="807418" y="3722320"/>
                <a:ext cx="66608" cy="74880"/>
              </a:xfrm>
              <a:custGeom>
                <a:avLst/>
                <a:gdLst/>
                <a:ahLst/>
                <a:cxnLst/>
                <a:rect l="0" t="0" r="0" b="0"/>
                <a:pathLst>
                  <a:path w="66608" h="74880">
                    <a:moveTo>
                      <a:pt x="11205" y="15764"/>
                    </a:moveTo>
                    <a:cubicBezTo>
                      <a:pt x="0" y="34555"/>
                      <a:pt x="11744" y="74879"/>
                      <a:pt x="28422" y="74879"/>
                    </a:cubicBezTo>
                    <a:cubicBezTo>
                      <a:pt x="43383" y="74879"/>
                      <a:pt x="66607" y="29309"/>
                      <a:pt x="56696" y="19399"/>
                    </a:cubicBezTo>
                    <a:cubicBezTo>
                      <a:pt x="38747" y="1450"/>
                      <a:pt x="20604" y="0"/>
                      <a:pt x="11205" y="15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6" name="任意多边形: 形状 1155"/>
              <p:cNvSpPr/>
              <p:nvPr/>
            </p:nvSpPr>
            <p:spPr>
              <a:xfrm>
                <a:off x="1939828" y="3737070"/>
                <a:ext cx="813799" cy="75538"/>
              </a:xfrm>
              <a:custGeom>
                <a:avLst/>
                <a:gdLst/>
                <a:ahLst/>
                <a:cxnLst/>
                <a:rect l="0" t="0" r="0" b="0"/>
                <a:pathLst>
                  <a:path w="813799" h="75538">
                    <a:moveTo>
                      <a:pt x="135178" y="15495"/>
                    </a:moveTo>
                    <a:cubicBezTo>
                      <a:pt x="129836" y="29418"/>
                      <a:pt x="113190" y="31898"/>
                      <a:pt x="64101" y="26084"/>
                    </a:cubicBezTo>
                    <a:cubicBezTo>
                      <a:pt x="24869" y="21437"/>
                      <a:pt x="0" y="23407"/>
                      <a:pt x="0" y="31160"/>
                    </a:cubicBezTo>
                    <a:cubicBezTo>
                      <a:pt x="0" y="38989"/>
                      <a:pt x="73970" y="44178"/>
                      <a:pt x="193675" y="44747"/>
                    </a:cubicBezTo>
                    <a:cubicBezTo>
                      <a:pt x="300196" y="45252"/>
                      <a:pt x="447358" y="52695"/>
                      <a:pt x="520700" y="61287"/>
                    </a:cubicBezTo>
                    <a:cubicBezTo>
                      <a:pt x="594042" y="69878"/>
                      <a:pt x="690101" y="75537"/>
                      <a:pt x="734163" y="73863"/>
                    </a:cubicBezTo>
                    <a:cubicBezTo>
                      <a:pt x="810609" y="70957"/>
                      <a:pt x="813798" y="69556"/>
                      <a:pt x="803860" y="43249"/>
                    </a:cubicBezTo>
                    <a:cubicBezTo>
                      <a:pt x="793968" y="17062"/>
                      <a:pt x="786605" y="15818"/>
                      <a:pt x="657016" y="18439"/>
                    </a:cubicBezTo>
                    <a:cubicBezTo>
                      <a:pt x="581980" y="19956"/>
                      <a:pt x="509529" y="27115"/>
                      <a:pt x="496014" y="34348"/>
                    </a:cubicBezTo>
                    <a:cubicBezTo>
                      <a:pt x="478648" y="43642"/>
                      <a:pt x="468860" y="43322"/>
                      <a:pt x="462640" y="33258"/>
                    </a:cubicBezTo>
                    <a:cubicBezTo>
                      <a:pt x="457008" y="24144"/>
                      <a:pt x="412145" y="19809"/>
                      <a:pt x="338044" y="21216"/>
                    </a:cubicBezTo>
                    <a:cubicBezTo>
                      <a:pt x="274357" y="22426"/>
                      <a:pt x="204229" y="17543"/>
                      <a:pt x="182202" y="10365"/>
                    </a:cubicBezTo>
                    <a:cubicBezTo>
                      <a:pt x="150394" y="0"/>
                      <a:pt x="140719" y="1055"/>
                      <a:pt x="135178" y="154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7" name="任意多边形: 形状 1156"/>
              <p:cNvSpPr/>
              <p:nvPr/>
            </p:nvSpPr>
            <p:spPr>
              <a:xfrm>
                <a:off x="2232722" y="37237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8" name="任意多边形: 形状 1157"/>
              <p:cNvSpPr/>
              <p:nvPr/>
            </p:nvSpPr>
            <p:spPr>
              <a:xfrm>
                <a:off x="11922028" y="3733699"/>
                <a:ext cx="29219" cy="61603"/>
              </a:xfrm>
              <a:custGeom>
                <a:avLst/>
                <a:gdLst/>
                <a:ahLst/>
                <a:cxnLst/>
                <a:rect l="0" t="0" r="0" b="0"/>
                <a:pathLst>
                  <a:path w="29219" h="61603">
                    <a:moveTo>
                      <a:pt x="0" y="32500"/>
                    </a:moveTo>
                    <a:cubicBezTo>
                      <a:pt x="0" y="50932"/>
                      <a:pt x="5497" y="61602"/>
                      <a:pt x="12700" y="57150"/>
                    </a:cubicBezTo>
                    <a:cubicBezTo>
                      <a:pt x="29218" y="46941"/>
                      <a:pt x="29218" y="0"/>
                      <a:pt x="12700" y="0"/>
                    </a:cubicBezTo>
                    <a:cubicBezTo>
                      <a:pt x="5715" y="0"/>
                      <a:pt x="0" y="14625"/>
                      <a:pt x="0" y="32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9" name="任意多边形: 形状 1158"/>
              <p:cNvSpPr/>
              <p:nvPr/>
            </p:nvSpPr>
            <p:spPr>
              <a:xfrm>
                <a:off x="2169222" y="37364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0" name="任意多边形: 形状 1159"/>
              <p:cNvSpPr/>
              <p:nvPr/>
            </p:nvSpPr>
            <p:spPr>
              <a:xfrm>
                <a:off x="2828682" y="3748567"/>
                <a:ext cx="379292" cy="112134"/>
              </a:xfrm>
              <a:custGeom>
                <a:avLst/>
                <a:gdLst/>
                <a:ahLst/>
                <a:cxnLst/>
                <a:rect l="0" t="0" r="0" b="0"/>
                <a:pathLst>
                  <a:path w="379292" h="112134">
                    <a:moveTo>
                      <a:pt x="23666" y="19149"/>
                    </a:moveTo>
                    <a:cubicBezTo>
                      <a:pt x="16394" y="27910"/>
                      <a:pt x="10213" y="39557"/>
                      <a:pt x="9929" y="45031"/>
                    </a:cubicBezTo>
                    <a:cubicBezTo>
                      <a:pt x="9646" y="50505"/>
                      <a:pt x="7127" y="67842"/>
                      <a:pt x="4333" y="83558"/>
                    </a:cubicBezTo>
                    <a:cubicBezTo>
                      <a:pt x="0" y="107929"/>
                      <a:pt x="4814" y="112133"/>
                      <a:pt x="37050" y="112133"/>
                    </a:cubicBezTo>
                    <a:cubicBezTo>
                      <a:pt x="57838" y="112133"/>
                      <a:pt x="77888" y="107213"/>
                      <a:pt x="81604" y="101199"/>
                    </a:cubicBezTo>
                    <a:cubicBezTo>
                      <a:pt x="91174" y="85715"/>
                      <a:pt x="221811" y="61792"/>
                      <a:pt x="307193" y="59888"/>
                    </a:cubicBezTo>
                    <a:lnTo>
                      <a:pt x="379291" y="58280"/>
                    </a:lnTo>
                    <a:lnTo>
                      <a:pt x="351643" y="29087"/>
                    </a:lnTo>
                    <a:cubicBezTo>
                      <a:pt x="325760" y="1757"/>
                      <a:pt x="314835" y="0"/>
                      <a:pt x="180441" y="1556"/>
                    </a:cubicBezTo>
                    <a:cubicBezTo>
                      <a:pt x="82608" y="2689"/>
                      <a:pt x="32676" y="8292"/>
                      <a:pt x="23666" y="191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1" name="任意多边形: 形状 1160"/>
              <p:cNvSpPr/>
              <p:nvPr/>
            </p:nvSpPr>
            <p:spPr>
              <a:xfrm>
                <a:off x="11300522" y="373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2" name="任意多边形: 形状 1161"/>
              <p:cNvSpPr/>
              <p:nvPr/>
            </p:nvSpPr>
            <p:spPr>
              <a:xfrm>
                <a:off x="1548615" y="3752339"/>
                <a:ext cx="176144" cy="51304"/>
              </a:xfrm>
              <a:custGeom>
                <a:avLst/>
                <a:gdLst/>
                <a:ahLst/>
                <a:cxnLst/>
                <a:rect l="0" t="0" r="0" b="0"/>
                <a:pathLst>
                  <a:path w="176144" h="51304">
                    <a:moveTo>
                      <a:pt x="91898" y="20860"/>
                    </a:moveTo>
                    <a:cubicBezTo>
                      <a:pt x="86779" y="29142"/>
                      <a:pt x="65393" y="32072"/>
                      <a:pt x="40064" y="27962"/>
                    </a:cubicBezTo>
                    <a:cubicBezTo>
                      <a:pt x="15078" y="23907"/>
                      <a:pt x="0" y="25909"/>
                      <a:pt x="4210" y="32722"/>
                    </a:cubicBezTo>
                    <a:cubicBezTo>
                      <a:pt x="15694" y="51303"/>
                      <a:pt x="160534" y="43196"/>
                      <a:pt x="168073" y="23550"/>
                    </a:cubicBezTo>
                    <a:cubicBezTo>
                      <a:pt x="176143" y="2520"/>
                      <a:pt x="104790" y="0"/>
                      <a:pt x="91898" y="2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3" name="任意多边形: 形状 1162"/>
              <p:cNvSpPr/>
              <p:nvPr/>
            </p:nvSpPr>
            <p:spPr>
              <a:xfrm>
                <a:off x="6908385" y="37590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4" name="任意多边形: 形状 1163"/>
              <p:cNvSpPr/>
              <p:nvPr/>
            </p:nvSpPr>
            <p:spPr>
              <a:xfrm>
                <a:off x="11645485" y="37590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5" name="任意多边形: 形状 1164"/>
              <p:cNvSpPr/>
              <p:nvPr/>
            </p:nvSpPr>
            <p:spPr>
              <a:xfrm>
                <a:off x="1285778" y="3763371"/>
                <a:ext cx="261248" cy="46561"/>
              </a:xfrm>
              <a:custGeom>
                <a:avLst/>
                <a:gdLst/>
                <a:ahLst/>
                <a:cxnLst/>
                <a:rect l="0" t="0" r="0" b="0"/>
                <a:pathLst>
                  <a:path w="261248" h="46561">
                    <a:moveTo>
                      <a:pt x="166545" y="17567"/>
                    </a:moveTo>
                    <a:cubicBezTo>
                      <a:pt x="162010" y="22103"/>
                      <a:pt x="122681" y="30482"/>
                      <a:pt x="79149" y="36187"/>
                    </a:cubicBezTo>
                    <a:lnTo>
                      <a:pt x="0" y="46560"/>
                    </a:lnTo>
                    <a:lnTo>
                      <a:pt x="218670" y="46529"/>
                    </a:lnTo>
                    <a:cubicBezTo>
                      <a:pt x="260439" y="46529"/>
                      <a:pt x="261247" y="45647"/>
                      <a:pt x="239032" y="24304"/>
                    </a:cubicBezTo>
                    <a:cubicBezTo>
                      <a:pt x="216909" y="3048"/>
                      <a:pt x="184112" y="0"/>
                      <a:pt x="166545" y="175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6" name="任意多边形: 形状 1165"/>
              <p:cNvSpPr/>
              <p:nvPr/>
            </p:nvSpPr>
            <p:spPr>
              <a:xfrm>
                <a:off x="1721553" y="3759475"/>
                <a:ext cx="206625" cy="37726"/>
              </a:xfrm>
              <a:custGeom>
                <a:avLst/>
                <a:gdLst/>
                <a:ahLst/>
                <a:cxnLst/>
                <a:rect l="0" t="0" r="0" b="0"/>
                <a:pathLst>
                  <a:path w="206625" h="37726">
                    <a:moveTo>
                      <a:pt x="507" y="21850"/>
                    </a:moveTo>
                    <a:cubicBezTo>
                      <a:pt x="772" y="33233"/>
                      <a:pt x="30432" y="37725"/>
                      <a:pt x="105342" y="37725"/>
                    </a:cubicBezTo>
                    <a:cubicBezTo>
                      <a:pt x="188956" y="37725"/>
                      <a:pt x="206624" y="34556"/>
                      <a:pt x="193856" y="21850"/>
                    </a:cubicBezTo>
                    <a:cubicBezTo>
                      <a:pt x="171899" y="0"/>
                      <a:pt x="0" y="0"/>
                      <a:pt x="507" y="21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7" name="任意多边形: 形状 1166"/>
              <p:cNvSpPr/>
              <p:nvPr/>
            </p:nvSpPr>
            <p:spPr>
              <a:xfrm>
                <a:off x="10338622" y="3771799"/>
                <a:ext cx="846807" cy="103994"/>
              </a:xfrm>
              <a:custGeom>
                <a:avLst/>
                <a:gdLst/>
                <a:ahLst/>
                <a:cxnLst/>
                <a:rect l="0" t="0" r="0" b="0"/>
                <a:pathLst>
                  <a:path w="846807" h="103994">
                    <a:moveTo>
                      <a:pt x="46706" y="19050"/>
                    </a:moveTo>
                    <a:cubicBezTo>
                      <a:pt x="46706" y="29527"/>
                      <a:pt x="35811" y="38100"/>
                      <a:pt x="22495" y="38100"/>
                    </a:cubicBezTo>
                    <a:cubicBezTo>
                      <a:pt x="4536" y="38100"/>
                      <a:pt x="0" y="44660"/>
                      <a:pt x="4926" y="63500"/>
                    </a:cubicBezTo>
                    <a:cubicBezTo>
                      <a:pt x="11395" y="88237"/>
                      <a:pt x="19568" y="88736"/>
                      <a:pt x="318062" y="82626"/>
                    </a:cubicBezTo>
                    <a:cubicBezTo>
                      <a:pt x="511861" y="78659"/>
                      <a:pt x="665416" y="81686"/>
                      <a:pt x="735681" y="90858"/>
                    </a:cubicBezTo>
                    <a:cubicBezTo>
                      <a:pt x="836301" y="103993"/>
                      <a:pt x="846806" y="103386"/>
                      <a:pt x="846806" y="84432"/>
                    </a:cubicBezTo>
                    <a:cubicBezTo>
                      <a:pt x="846806" y="66591"/>
                      <a:pt x="824768" y="62421"/>
                      <a:pt x="697581" y="56194"/>
                    </a:cubicBezTo>
                    <a:cubicBezTo>
                      <a:pt x="426773" y="42937"/>
                      <a:pt x="270258" y="39697"/>
                      <a:pt x="170531" y="45285"/>
                    </a:cubicBezTo>
                    <a:cubicBezTo>
                      <a:pt x="78734" y="50429"/>
                      <a:pt x="72106" y="49089"/>
                      <a:pt x="72106" y="25400"/>
                    </a:cubicBezTo>
                    <a:cubicBezTo>
                      <a:pt x="72106" y="11430"/>
                      <a:pt x="66391" y="0"/>
                      <a:pt x="59406" y="0"/>
                    </a:cubicBezTo>
                    <a:cubicBezTo>
                      <a:pt x="52421" y="0"/>
                      <a:pt x="46706" y="8573"/>
                      <a:pt x="4670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8" name="任意多边形: 形状 1167"/>
              <p:cNvSpPr/>
              <p:nvPr/>
            </p:nvSpPr>
            <p:spPr>
              <a:xfrm>
                <a:off x="12102774" y="3768848"/>
                <a:ext cx="102208" cy="39396"/>
              </a:xfrm>
              <a:custGeom>
                <a:avLst/>
                <a:gdLst/>
                <a:ahLst/>
                <a:cxnLst/>
                <a:rect l="0" t="0" r="0" b="0"/>
                <a:pathLst>
                  <a:path w="102208" h="39396">
                    <a:moveTo>
                      <a:pt x="18221" y="11419"/>
                    </a:moveTo>
                    <a:cubicBezTo>
                      <a:pt x="13564" y="16075"/>
                      <a:pt x="6922" y="20362"/>
                      <a:pt x="3461" y="20944"/>
                    </a:cubicBezTo>
                    <a:cubicBezTo>
                      <a:pt x="0" y="21526"/>
                      <a:pt x="20926" y="25946"/>
                      <a:pt x="49964" y="30767"/>
                    </a:cubicBezTo>
                    <a:cubicBezTo>
                      <a:pt x="101933" y="39395"/>
                      <a:pt x="102207" y="39246"/>
                      <a:pt x="67505" y="21242"/>
                    </a:cubicBezTo>
                    <a:cubicBezTo>
                      <a:pt x="26562" y="0"/>
                      <a:pt x="29127" y="512"/>
                      <a:pt x="18221" y="114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9" name="任意多边形: 形状 1168"/>
              <p:cNvSpPr/>
              <p:nvPr/>
            </p:nvSpPr>
            <p:spPr>
              <a:xfrm>
                <a:off x="2793421" y="3782785"/>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0" name="任意多边形: 形状 1169"/>
              <p:cNvSpPr/>
              <p:nvPr/>
            </p:nvSpPr>
            <p:spPr>
              <a:xfrm>
                <a:off x="8356185" y="37844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1" name="任意多边形: 形状 1170"/>
              <p:cNvSpPr/>
              <p:nvPr/>
            </p:nvSpPr>
            <p:spPr>
              <a:xfrm>
                <a:off x="10436128" y="3773650"/>
                <a:ext cx="227045" cy="36251"/>
              </a:xfrm>
              <a:custGeom>
                <a:avLst/>
                <a:gdLst/>
                <a:ahLst/>
                <a:cxnLst/>
                <a:rect l="0" t="0" r="0" b="0"/>
                <a:pathLst>
                  <a:path w="227045" h="36251">
                    <a:moveTo>
                      <a:pt x="0" y="22670"/>
                    </a:moveTo>
                    <a:cubicBezTo>
                      <a:pt x="0" y="31304"/>
                      <a:pt x="41632" y="36250"/>
                      <a:pt x="114300" y="36250"/>
                    </a:cubicBezTo>
                    <a:cubicBezTo>
                      <a:pt x="200671" y="36250"/>
                      <a:pt x="227044" y="32371"/>
                      <a:pt x="222229" y="20375"/>
                    </a:cubicBezTo>
                    <a:cubicBezTo>
                      <a:pt x="214051" y="0"/>
                      <a:pt x="0" y="2211"/>
                      <a:pt x="0" y="22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2" name="任意多边形: 形状 1171"/>
              <p:cNvSpPr/>
              <p:nvPr/>
            </p:nvSpPr>
            <p:spPr>
              <a:xfrm>
                <a:off x="225328" y="3787658"/>
                <a:ext cx="98434" cy="111142"/>
              </a:xfrm>
              <a:custGeom>
                <a:avLst/>
                <a:gdLst/>
                <a:ahLst/>
                <a:cxnLst/>
                <a:rect l="0" t="0" r="0" b="0"/>
                <a:pathLst>
                  <a:path w="98434" h="111142">
                    <a:moveTo>
                      <a:pt x="0" y="60341"/>
                    </a:moveTo>
                    <a:cubicBezTo>
                      <a:pt x="0" y="88281"/>
                      <a:pt x="1649" y="111141"/>
                      <a:pt x="3665" y="111141"/>
                    </a:cubicBezTo>
                    <a:cubicBezTo>
                      <a:pt x="5680" y="111141"/>
                      <a:pt x="27853" y="100677"/>
                      <a:pt x="52938" y="87888"/>
                    </a:cubicBezTo>
                    <a:cubicBezTo>
                      <a:pt x="98354" y="64734"/>
                      <a:pt x="98433" y="64549"/>
                      <a:pt x="71499" y="44185"/>
                    </a:cubicBezTo>
                    <a:cubicBezTo>
                      <a:pt x="45117" y="24239"/>
                      <a:pt x="45077" y="23711"/>
                      <a:pt x="69850" y="22793"/>
                    </a:cubicBezTo>
                    <a:cubicBezTo>
                      <a:pt x="90967" y="22011"/>
                      <a:pt x="92038" y="19776"/>
                      <a:pt x="76200" y="9541"/>
                    </a:cubicBezTo>
                    <a:cubicBezTo>
                      <a:pt x="65722" y="2770"/>
                      <a:pt x="44291" y="0"/>
                      <a:pt x="28575" y="3386"/>
                    </a:cubicBezTo>
                    <a:cubicBezTo>
                      <a:pt x="4730" y="8522"/>
                      <a:pt x="0" y="17950"/>
                      <a:pt x="0" y="60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3" name="任意多边形: 形状 1172"/>
              <p:cNvSpPr/>
              <p:nvPr/>
            </p:nvSpPr>
            <p:spPr>
              <a:xfrm>
                <a:off x="936528" y="3797199"/>
                <a:ext cx="64171" cy="43615"/>
              </a:xfrm>
              <a:custGeom>
                <a:avLst/>
                <a:gdLst/>
                <a:ahLst/>
                <a:cxnLst/>
                <a:rect l="0" t="0" r="0" b="0"/>
                <a:pathLst>
                  <a:path w="64171" h="43615">
                    <a:moveTo>
                      <a:pt x="0" y="19050"/>
                    </a:moveTo>
                    <a:cubicBezTo>
                      <a:pt x="0" y="43614"/>
                      <a:pt x="30414" y="43614"/>
                      <a:pt x="50800" y="19050"/>
                    </a:cubicBezTo>
                    <a:cubicBezTo>
                      <a:pt x="64170" y="2940"/>
                      <a:pt x="61470" y="0"/>
                      <a:pt x="33305" y="0"/>
                    </a:cubicBezTo>
                    <a:cubicBezTo>
                      <a:pt x="12167" y="0"/>
                      <a:pt x="0" y="695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4" name="任意多边形: 形状 1173"/>
              <p:cNvSpPr/>
              <p:nvPr/>
            </p:nvSpPr>
            <p:spPr>
              <a:xfrm>
                <a:off x="4571586" y="37971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5" name="任意多边形: 形状 1174"/>
              <p:cNvSpPr/>
              <p:nvPr/>
            </p:nvSpPr>
            <p:spPr>
              <a:xfrm>
                <a:off x="6381336" y="3784485"/>
                <a:ext cx="2139234" cy="38074"/>
              </a:xfrm>
              <a:custGeom>
                <a:avLst/>
                <a:gdLst/>
                <a:ahLst/>
                <a:cxnLst/>
                <a:rect l="0" t="0" r="0" b="0"/>
                <a:pathLst>
                  <a:path w="2139234" h="38074">
                    <a:moveTo>
                      <a:pt x="3492" y="3560"/>
                    </a:moveTo>
                    <a:cubicBezTo>
                      <a:pt x="6984" y="7119"/>
                      <a:pt x="389889" y="13553"/>
                      <a:pt x="854392" y="17856"/>
                    </a:cubicBezTo>
                    <a:cubicBezTo>
                      <a:pt x="1318895" y="22159"/>
                      <a:pt x="1798955" y="29023"/>
                      <a:pt x="1921192" y="33107"/>
                    </a:cubicBezTo>
                    <a:cubicBezTo>
                      <a:pt x="2069787" y="38073"/>
                      <a:pt x="2139233" y="36313"/>
                      <a:pt x="2130742" y="27796"/>
                    </a:cubicBezTo>
                    <a:cubicBezTo>
                      <a:pt x="2122598" y="19629"/>
                      <a:pt x="1737574" y="11835"/>
                      <a:pt x="1057592" y="6073"/>
                    </a:cubicBezTo>
                    <a:cubicBezTo>
                      <a:pt x="474345" y="1131"/>
                      <a:pt x="0" y="0"/>
                      <a:pt x="3492" y="35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6" name="任意多边形: 形状 1175"/>
              <p:cNvSpPr/>
              <p:nvPr/>
            </p:nvSpPr>
            <p:spPr>
              <a:xfrm>
                <a:off x="9448385" y="3797199"/>
                <a:ext cx="543244" cy="6075"/>
              </a:xfrm>
              <a:custGeom>
                <a:avLst/>
                <a:gdLst/>
                <a:ahLst/>
                <a:cxnLst/>
                <a:rect l="0" t="0" r="0" b="0"/>
                <a:pathLst>
                  <a:path w="543244" h="6075">
                    <a:moveTo>
                      <a:pt x="270193" y="6074"/>
                    </a:moveTo>
                    <a:lnTo>
                      <a:pt x="543243" y="6074"/>
                    </a:lnTo>
                    <a:lnTo>
                      <a:pt x="282893" y="3037"/>
                    </a:lnTo>
                    <a:cubicBezTo>
                      <a:pt x="139700" y="1367"/>
                      <a:pt x="19686" y="0"/>
                      <a:pt x="16193" y="0"/>
                    </a:cubicBezTo>
                    <a:cubicBezTo>
                      <a:pt x="12700" y="0"/>
                      <a:pt x="6986" y="1367"/>
                      <a:pt x="3493" y="3037"/>
                    </a:cubicBezTo>
                    <a:cubicBezTo>
                      <a:pt x="0" y="4707"/>
                      <a:pt x="120015" y="6074"/>
                      <a:pt x="270193" y="6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7" name="任意多边形: 形状 1176"/>
              <p:cNvSpPr/>
              <p:nvPr/>
            </p:nvSpPr>
            <p:spPr>
              <a:xfrm>
                <a:off x="10669764" y="3793769"/>
                <a:ext cx="1054669" cy="18596"/>
              </a:xfrm>
              <a:custGeom>
                <a:avLst/>
                <a:gdLst/>
                <a:ahLst/>
                <a:cxnLst/>
                <a:rect l="0" t="0" r="0" b="0"/>
                <a:pathLst>
                  <a:path w="1054669" h="18596">
                    <a:moveTo>
                      <a:pt x="8919" y="8920"/>
                    </a:moveTo>
                    <a:cubicBezTo>
                      <a:pt x="11938" y="11938"/>
                      <a:pt x="250627" y="15624"/>
                      <a:pt x="539340" y="17110"/>
                    </a:cubicBezTo>
                    <a:cubicBezTo>
                      <a:pt x="828053" y="18595"/>
                      <a:pt x="1054668" y="16125"/>
                      <a:pt x="1042929" y="11621"/>
                    </a:cubicBezTo>
                    <a:cubicBezTo>
                      <a:pt x="1019588" y="2664"/>
                      <a:pt x="0" y="0"/>
                      <a:pt x="8919" y="8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8" name="任意多边形: 形状 1177"/>
              <p:cNvSpPr/>
              <p:nvPr/>
            </p:nvSpPr>
            <p:spPr>
              <a:xfrm>
                <a:off x="380887" y="3798003"/>
                <a:ext cx="92092" cy="75998"/>
              </a:xfrm>
              <a:custGeom>
                <a:avLst/>
                <a:gdLst/>
                <a:ahLst/>
                <a:cxnLst/>
                <a:rect l="0" t="0" r="0" b="0"/>
                <a:pathLst>
                  <a:path w="92092" h="75998">
                    <a:moveTo>
                      <a:pt x="3385" y="21422"/>
                    </a:moveTo>
                    <a:cubicBezTo>
                      <a:pt x="0" y="26661"/>
                      <a:pt x="4892" y="41382"/>
                      <a:pt x="14256" y="54136"/>
                    </a:cubicBezTo>
                    <a:cubicBezTo>
                      <a:pt x="30306" y="75997"/>
                      <a:pt x="33025" y="75110"/>
                      <a:pt x="61687" y="38663"/>
                    </a:cubicBezTo>
                    <a:lnTo>
                      <a:pt x="92091" y="0"/>
                    </a:lnTo>
                    <a:lnTo>
                      <a:pt x="50816" y="5948"/>
                    </a:lnTo>
                    <a:cubicBezTo>
                      <a:pt x="28115" y="9220"/>
                      <a:pt x="6771" y="16183"/>
                      <a:pt x="3385" y="214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9" name="任意多边形: 形状 1178"/>
              <p:cNvSpPr/>
              <p:nvPr/>
            </p:nvSpPr>
            <p:spPr>
              <a:xfrm>
                <a:off x="1637885" y="38098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0"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0" name="任意多边形: 形状 1179"/>
              <p:cNvSpPr/>
              <p:nvPr/>
            </p:nvSpPr>
            <p:spPr>
              <a:xfrm>
                <a:off x="2120486" y="38098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1" name="任意多边形: 形状 1180"/>
              <p:cNvSpPr/>
              <p:nvPr/>
            </p:nvSpPr>
            <p:spPr>
              <a:xfrm>
                <a:off x="4486408" y="3802329"/>
                <a:ext cx="2563012" cy="58199"/>
              </a:xfrm>
              <a:custGeom>
                <a:avLst/>
                <a:gdLst/>
                <a:ahLst/>
                <a:cxnLst/>
                <a:rect l="0" t="0" r="0" b="0"/>
                <a:pathLst>
                  <a:path w="2563012" h="58199">
                    <a:moveTo>
                      <a:pt x="336320" y="7719"/>
                    </a:moveTo>
                    <a:cubicBezTo>
                      <a:pt x="304887" y="13586"/>
                      <a:pt x="216305" y="19479"/>
                      <a:pt x="139470" y="20813"/>
                    </a:cubicBezTo>
                    <a:cubicBezTo>
                      <a:pt x="230" y="23231"/>
                      <a:pt x="0" y="23287"/>
                      <a:pt x="69620" y="37630"/>
                    </a:cubicBezTo>
                    <a:cubicBezTo>
                      <a:pt x="161585" y="56576"/>
                      <a:pt x="2549381" y="58198"/>
                      <a:pt x="2558820" y="39320"/>
                    </a:cubicBezTo>
                    <a:cubicBezTo>
                      <a:pt x="2563011" y="30938"/>
                      <a:pt x="2211088" y="23822"/>
                      <a:pt x="1523770" y="18390"/>
                    </a:cubicBezTo>
                    <a:cubicBezTo>
                      <a:pt x="951000" y="13864"/>
                      <a:pt x="462367" y="7211"/>
                      <a:pt x="437920" y="3605"/>
                    </a:cubicBezTo>
                    <a:cubicBezTo>
                      <a:pt x="413473" y="0"/>
                      <a:pt x="367753" y="1851"/>
                      <a:pt x="336320" y="7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2" name="任意多边形: 形状 1181"/>
              <p:cNvSpPr/>
              <p:nvPr/>
            </p:nvSpPr>
            <p:spPr>
              <a:xfrm>
                <a:off x="8544554" y="3803791"/>
                <a:ext cx="876846" cy="50429"/>
              </a:xfrm>
              <a:custGeom>
                <a:avLst/>
                <a:gdLst/>
                <a:ahLst/>
                <a:cxnLst/>
                <a:rect l="0" t="0" r="0" b="0"/>
                <a:pathLst>
                  <a:path w="876846" h="50429">
                    <a:moveTo>
                      <a:pt x="7701" y="15448"/>
                    </a:moveTo>
                    <a:cubicBezTo>
                      <a:pt x="0" y="27907"/>
                      <a:pt x="860887" y="50428"/>
                      <a:pt x="873225" y="38091"/>
                    </a:cubicBezTo>
                    <a:cubicBezTo>
                      <a:pt x="876845" y="34470"/>
                      <a:pt x="874569" y="26368"/>
                      <a:pt x="868166" y="20086"/>
                    </a:cubicBezTo>
                    <a:cubicBezTo>
                      <a:pt x="852281" y="4501"/>
                      <a:pt x="17248" y="0"/>
                      <a:pt x="7701" y="154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3" name="任意多边形: 形状 1182"/>
              <p:cNvSpPr/>
              <p:nvPr/>
            </p:nvSpPr>
            <p:spPr>
              <a:xfrm>
                <a:off x="11747085" y="38098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4" name="任意多边形: 形状 1183"/>
              <p:cNvSpPr/>
              <p:nvPr/>
            </p:nvSpPr>
            <p:spPr>
              <a:xfrm>
                <a:off x="761146" y="3827102"/>
                <a:ext cx="64154" cy="34650"/>
              </a:xfrm>
              <a:custGeom>
                <a:avLst/>
                <a:gdLst/>
                <a:ahLst/>
                <a:cxnLst/>
                <a:rect l="0" t="0" r="0" b="0"/>
                <a:pathLst>
                  <a:path w="64154" h="34650">
                    <a:moveTo>
                      <a:pt x="18302" y="4410"/>
                    </a:moveTo>
                    <a:cubicBezTo>
                      <a:pt x="0" y="22712"/>
                      <a:pt x="12018" y="34649"/>
                      <a:pt x="38857" y="24827"/>
                    </a:cubicBezTo>
                    <a:cubicBezTo>
                      <a:pt x="62873" y="16037"/>
                      <a:pt x="64153" y="12935"/>
                      <a:pt x="46877" y="5380"/>
                    </a:cubicBezTo>
                    <a:cubicBezTo>
                      <a:pt x="35571" y="436"/>
                      <a:pt x="22713" y="0"/>
                      <a:pt x="18302" y="4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5" name="任意多边形: 形状 1184"/>
              <p:cNvSpPr/>
              <p:nvPr/>
            </p:nvSpPr>
            <p:spPr>
              <a:xfrm>
                <a:off x="2705129" y="3810616"/>
                <a:ext cx="111000" cy="50085"/>
              </a:xfrm>
              <a:custGeom>
                <a:avLst/>
                <a:gdLst/>
                <a:ahLst/>
                <a:cxnLst/>
                <a:rect l="0" t="0" r="0" b="0"/>
                <a:pathLst>
                  <a:path w="111000" h="50085">
                    <a:moveTo>
                      <a:pt x="25274" y="14389"/>
                    </a:moveTo>
                    <a:cubicBezTo>
                      <a:pt x="0" y="33745"/>
                      <a:pt x="6791" y="50084"/>
                      <a:pt x="40110" y="50084"/>
                    </a:cubicBezTo>
                    <a:cubicBezTo>
                      <a:pt x="78993" y="50084"/>
                      <a:pt x="110999" y="38003"/>
                      <a:pt x="110999" y="23325"/>
                    </a:cubicBezTo>
                    <a:cubicBezTo>
                      <a:pt x="110999" y="6979"/>
                      <a:pt x="44061" y="0"/>
                      <a:pt x="25274" y="143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6" name="任意多边形: 形状 1185"/>
              <p:cNvSpPr/>
              <p:nvPr/>
            </p:nvSpPr>
            <p:spPr>
              <a:xfrm>
                <a:off x="9458228" y="3818721"/>
                <a:ext cx="890743" cy="31650"/>
              </a:xfrm>
              <a:custGeom>
                <a:avLst/>
                <a:gdLst/>
                <a:ahLst/>
                <a:cxnLst/>
                <a:rect l="0" t="0" r="0" b="0"/>
                <a:pathLst>
                  <a:path w="890743" h="31650">
                    <a:moveTo>
                      <a:pt x="0" y="16443"/>
                    </a:moveTo>
                    <a:cubicBezTo>
                      <a:pt x="0" y="26007"/>
                      <a:pt x="832781" y="31649"/>
                      <a:pt x="862965" y="22289"/>
                    </a:cubicBezTo>
                    <a:cubicBezTo>
                      <a:pt x="890742" y="13676"/>
                      <a:pt x="373931" y="0"/>
                      <a:pt x="174625" y="4074"/>
                    </a:cubicBezTo>
                    <a:cubicBezTo>
                      <a:pt x="78581" y="6037"/>
                      <a:pt x="0" y="11603"/>
                      <a:pt x="0" y="16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7" name="任意多边形: 形状 1186"/>
              <p:cNvSpPr/>
              <p:nvPr/>
            </p:nvSpPr>
            <p:spPr>
              <a:xfrm>
                <a:off x="898428" y="3836400"/>
                <a:ext cx="7025866" cy="125542"/>
              </a:xfrm>
              <a:custGeom>
                <a:avLst/>
                <a:gdLst/>
                <a:ahLst/>
                <a:cxnLst/>
                <a:rect l="0" t="0" r="0" b="0"/>
                <a:pathLst>
                  <a:path w="7025866" h="125542">
                    <a:moveTo>
                      <a:pt x="77408" y="1862"/>
                    </a:moveTo>
                    <a:cubicBezTo>
                      <a:pt x="68527" y="3725"/>
                      <a:pt x="52331" y="25251"/>
                      <a:pt x="41418" y="49699"/>
                    </a:cubicBezTo>
                    <a:cubicBezTo>
                      <a:pt x="30505" y="74147"/>
                      <a:pt x="22017" y="87005"/>
                      <a:pt x="22557" y="78274"/>
                    </a:cubicBezTo>
                    <a:cubicBezTo>
                      <a:pt x="23096" y="69543"/>
                      <a:pt x="18242" y="62399"/>
                      <a:pt x="11769" y="62399"/>
                    </a:cubicBezTo>
                    <a:cubicBezTo>
                      <a:pt x="5296" y="62399"/>
                      <a:pt x="0" y="70972"/>
                      <a:pt x="0" y="81449"/>
                    </a:cubicBezTo>
                    <a:cubicBezTo>
                      <a:pt x="0" y="91926"/>
                      <a:pt x="6052" y="100499"/>
                      <a:pt x="13449" y="100499"/>
                    </a:cubicBezTo>
                    <a:cubicBezTo>
                      <a:pt x="20847" y="100499"/>
                      <a:pt x="22900" y="106969"/>
                      <a:pt x="18013" y="114877"/>
                    </a:cubicBezTo>
                    <a:cubicBezTo>
                      <a:pt x="11422" y="125541"/>
                      <a:pt x="189168" y="125034"/>
                      <a:pt x="706239" y="112911"/>
                    </a:cubicBezTo>
                    <a:cubicBezTo>
                      <a:pt x="1175765" y="101902"/>
                      <a:pt x="2352817" y="96080"/>
                      <a:pt x="4311650" y="95077"/>
                    </a:cubicBezTo>
                    <a:cubicBezTo>
                      <a:pt x="6274302" y="94071"/>
                      <a:pt x="7025865" y="90347"/>
                      <a:pt x="6623050" y="83623"/>
                    </a:cubicBezTo>
                    <a:cubicBezTo>
                      <a:pt x="5355084" y="62458"/>
                      <a:pt x="953186" y="75151"/>
                      <a:pt x="371794" y="101649"/>
                    </a:cubicBezTo>
                    <a:cubicBezTo>
                      <a:pt x="209568" y="109043"/>
                      <a:pt x="70964" y="111462"/>
                      <a:pt x="63785" y="107025"/>
                    </a:cubicBezTo>
                    <a:cubicBezTo>
                      <a:pt x="56215" y="102347"/>
                      <a:pt x="54547" y="84610"/>
                      <a:pt x="59814" y="64803"/>
                    </a:cubicBezTo>
                    <a:cubicBezTo>
                      <a:pt x="70645" y="24071"/>
                      <a:pt x="70432" y="24299"/>
                      <a:pt x="97790" y="24299"/>
                    </a:cubicBezTo>
                    <a:cubicBezTo>
                      <a:pt x="112419" y="24299"/>
                      <a:pt x="115217" y="20136"/>
                      <a:pt x="106468" y="11387"/>
                    </a:cubicBezTo>
                    <a:cubicBezTo>
                      <a:pt x="99367" y="4286"/>
                      <a:pt x="86290" y="0"/>
                      <a:pt x="77408" y="18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8" name="任意多边形: 形状 1187"/>
              <p:cNvSpPr/>
              <p:nvPr/>
            </p:nvSpPr>
            <p:spPr>
              <a:xfrm>
                <a:off x="1028285" y="38352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9" name="任意多边形: 形状 1188"/>
              <p:cNvSpPr/>
              <p:nvPr/>
            </p:nvSpPr>
            <p:spPr>
              <a:xfrm>
                <a:off x="1320385" y="3835299"/>
                <a:ext cx="71757" cy="5081"/>
              </a:xfrm>
              <a:custGeom>
                <a:avLst/>
                <a:gdLst/>
                <a:ahLst/>
                <a:cxnLst/>
                <a:rect l="0" t="0" r="0" b="0"/>
                <a:pathLst>
                  <a:path w="71757" h="5081">
                    <a:moveTo>
                      <a:pt x="41593" y="5080"/>
                    </a:moveTo>
                    <a:cubicBezTo>
                      <a:pt x="66041" y="5080"/>
                      <a:pt x="71756" y="3937"/>
                      <a:pt x="54293" y="2540"/>
                    </a:cubicBezTo>
                    <a:cubicBezTo>
                      <a:pt x="36831" y="1143"/>
                      <a:pt x="19686" y="0"/>
                      <a:pt x="16193" y="0"/>
                    </a:cubicBezTo>
                    <a:cubicBezTo>
                      <a:pt x="12700" y="0"/>
                      <a:pt x="6986" y="1143"/>
                      <a:pt x="3493" y="2540"/>
                    </a:cubicBezTo>
                    <a:cubicBezTo>
                      <a:pt x="0" y="3937"/>
                      <a:pt x="17145"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0" name="任意多边形: 形状 1189"/>
              <p:cNvSpPr/>
              <p:nvPr/>
            </p:nvSpPr>
            <p:spPr>
              <a:xfrm>
                <a:off x="1421985" y="3835299"/>
                <a:ext cx="52071" cy="4764"/>
              </a:xfrm>
              <a:custGeom>
                <a:avLst/>
                <a:gdLst/>
                <a:ahLst/>
                <a:cxnLst/>
                <a:rect l="0" t="0" r="0" b="0"/>
                <a:pathLst>
                  <a:path w="52071" h="4764">
                    <a:moveTo>
                      <a:pt x="28893" y="4763"/>
                    </a:moveTo>
                    <a:cubicBezTo>
                      <a:pt x="46356" y="4763"/>
                      <a:pt x="52070" y="3691"/>
                      <a:pt x="41593" y="2381"/>
                    </a:cubicBezTo>
                    <a:cubicBezTo>
                      <a:pt x="31116"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1" name="任意多边形: 形状 1190"/>
              <p:cNvSpPr/>
              <p:nvPr/>
            </p:nvSpPr>
            <p:spPr>
              <a:xfrm>
                <a:off x="1857754" y="3823249"/>
                <a:ext cx="894875" cy="86822"/>
              </a:xfrm>
              <a:custGeom>
                <a:avLst/>
                <a:gdLst/>
                <a:ahLst/>
                <a:cxnLst/>
                <a:rect l="0" t="0" r="0" b="0"/>
                <a:pathLst>
                  <a:path w="894875" h="86822">
                    <a:moveTo>
                      <a:pt x="751758" y="14905"/>
                    </a:moveTo>
                    <a:cubicBezTo>
                      <a:pt x="732416" y="21225"/>
                      <a:pt x="719895" y="31740"/>
                      <a:pt x="723932" y="38273"/>
                    </a:cubicBezTo>
                    <a:cubicBezTo>
                      <a:pt x="727970" y="44805"/>
                      <a:pt x="726650" y="47976"/>
                      <a:pt x="720999" y="45320"/>
                    </a:cubicBezTo>
                    <a:cubicBezTo>
                      <a:pt x="703727" y="37201"/>
                      <a:pt x="19833" y="70057"/>
                      <a:pt x="10433" y="79458"/>
                    </a:cubicBezTo>
                    <a:cubicBezTo>
                      <a:pt x="5597" y="84293"/>
                      <a:pt x="1164" y="86821"/>
                      <a:pt x="582" y="85075"/>
                    </a:cubicBezTo>
                    <a:cubicBezTo>
                      <a:pt x="0" y="83329"/>
                      <a:pt x="200978" y="82928"/>
                      <a:pt x="447199" y="84184"/>
                    </a:cubicBezTo>
                    <a:cubicBezTo>
                      <a:pt x="716302" y="85557"/>
                      <a:pt x="894874" y="81758"/>
                      <a:pt x="894874" y="74659"/>
                    </a:cubicBezTo>
                    <a:cubicBezTo>
                      <a:pt x="894874" y="68164"/>
                      <a:pt x="886350" y="62850"/>
                      <a:pt x="875932" y="62850"/>
                    </a:cubicBezTo>
                    <a:cubicBezTo>
                      <a:pt x="865513" y="62850"/>
                      <a:pt x="849851" y="51420"/>
                      <a:pt x="841127" y="37450"/>
                    </a:cubicBezTo>
                    <a:cubicBezTo>
                      <a:pt x="821546" y="6097"/>
                      <a:pt x="797377" y="0"/>
                      <a:pt x="751758" y="14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2" name="任意多边形: 形状 1191"/>
              <p:cNvSpPr/>
              <p:nvPr/>
            </p:nvSpPr>
            <p:spPr>
              <a:xfrm>
                <a:off x="7083328" y="3835495"/>
                <a:ext cx="1854201" cy="64851"/>
              </a:xfrm>
              <a:custGeom>
                <a:avLst/>
                <a:gdLst/>
                <a:ahLst/>
                <a:cxnLst/>
                <a:rect l="0" t="0" r="0" b="0"/>
                <a:pathLst>
                  <a:path w="1854201" h="64851">
                    <a:moveTo>
                      <a:pt x="0" y="17231"/>
                    </a:moveTo>
                    <a:cubicBezTo>
                      <a:pt x="0" y="31490"/>
                      <a:pt x="93556" y="34816"/>
                      <a:pt x="536575" y="36309"/>
                    </a:cubicBezTo>
                    <a:cubicBezTo>
                      <a:pt x="831691" y="37304"/>
                      <a:pt x="1248887" y="44496"/>
                      <a:pt x="1463675" y="52293"/>
                    </a:cubicBezTo>
                    <a:cubicBezTo>
                      <a:pt x="1809643" y="64850"/>
                      <a:pt x="1854200" y="64281"/>
                      <a:pt x="1854200" y="47303"/>
                    </a:cubicBezTo>
                    <a:cubicBezTo>
                      <a:pt x="1854200" y="30889"/>
                      <a:pt x="1794501" y="26149"/>
                      <a:pt x="1438275" y="14275"/>
                    </a:cubicBezTo>
                    <a:cubicBezTo>
                      <a:pt x="1209516" y="6650"/>
                      <a:pt x="792321" y="311"/>
                      <a:pt x="511175" y="187"/>
                    </a:cubicBezTo>
                    <a:cubicBezTo>
                      <a:pt x="88572" y="0"/>
                      <a:pt x="0" y="2953"/>
                      <a:pt x="0" y="172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3" name="任意多边形: 形状 1192"/>
              <p:cNvSpPr/>
              <p:nvPr/>
            </p:nvSpPr>
            <p:spPr>
              <a:xfrm>
                <a:off x="11210828" y="3829195"/>
                <a:ext cx="649120" cy="44205"/>
              </a:xfrm>
              <a:custGeom>
                <a:avLst/>
                <a:gdLst/>
                <a:ahLst/>
                <a:cxnLst/>
                <a:rect l="0" t="0" r="0" b="0"/>
                <a:pathLst>
                  <a:path w="649120" h="44205">
                    <a:moveTo>
                      <a:pt x="0" y="24936"/>
                    </a:moveTo>
                    <a:cubicBezTo>
                      <a:pt x="0" y="41658"/>
                      <a:pt x="42933" y="44204"/>
                      <a:pt x="324908" y="44204"/>
                    </a:cubicBezTo>
                    <a:cubicBezTo>
                      <a:pt x="630310" y="44204"/>
                      <a:pt x="649119" y="42870"/>
                      <a:pt x="638181" y="21979"/>
                    </a:cubicBezTo>
                    <a:cubicBezTo>
                      <a:pt x="627514" y="1602"/>
                      <a:pt x="600501" y="0"/>
                      <a:pt x="313273" y="2711"/>
                    </a:cubicBezTo>
                    <a:cubicBezTo>
                      <a:pt x="42998" y="5262"/>
                      <a:pt x="0" y="8313"/>
                      <a:pt x="0" y="24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4" name="任意多边形: 形状 1193"/>
              <p:cNvSpPr/>
              <p:nvPr/>
            </p:nvSpPr>
            <p:spPr>
              <a:xfrm>
                <a:off x="11872022" y="3827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5" name="任意多边形: 形状 1194"/>
              <p:cNvSpPr/>
              <p:nvPr/>
            </p:nvSpPr>
            <p:spPr>
              <a:xfrm>
                <a:off x="1241328" y="384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6" name="任意多边形: 形状 1195"/>
              <p:cNvSpPr/>
              <p:nvPr/>
            </p:nvSpPr>
            <p:spPr>
              <a:xfrm>
                <a:off x="1879186" y="3860699"/>
                <a:ext cx="174802" cy="5645"/>
              </a:xfrm>
              <a:custGeom>
                <a:avLst/>
                <a:gdLst/>
                <a:ahLst/>
                <a:cxnLst/>
                <a:rect l="0" t="0" r="0" b="0"/>
                <a:pathLst>
                  <a:path w="174802" h="5645">
                    <a:moveTo>
                      <a:pt x="92392" y="5644"/>
                    </a:moveTo>
                    <a:cubicBezTo>
                      <a:pt x="172825" y="5644"/>
                      <a:pt x="174801" y="5205"/>
                      <a:pt x="105092" y="2822"/>
                    </a:cubicBezTo>
                    <a:cubicBezTo>
                      <a:pt x="59690" y="1270"/>
                      <a:pt x="19684" y="0"/>
                      <a:pt x="16192" y="0"/>
                    </a:cubicBezTo>
                    <a:cubicBezTo>
                      <a:pt x="12700" y="0"/>
                      <a:pt x="6984" y="1270"/>
                      <a:pt x="3492" y="2822"/>
                    </a:cubicBezTo>
                    <a:cubicBezTo>
                      <a:pt x="0" y="4375"/>
                      <a:pt x="40005" y="5644"/>
                      <a:pt x="92392"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7" name="任意多边形: 形状 1196"/>
              <p:cNvSpPr/>
              <p:nvPr/>
            </p:nvSpPr>
            <p:spPr>
              <a:xfrm>
                <a:off x="8962928" y="3858458"/>
                <a:ext cx="2908301" cy="56365"/>
              </a:xfrm>
              <a:custGeom>
                <a:avLst/>
                <a:gdLst/>
                <a:ahLst/>
                <a:cxnLst/>
                <a:rect l="0" t="0" r="0" b="0"/>
                <a:pathLst>
                  <a:path w="2908301" h="56365">
                    <a:moveTo>
                      <a:pt x="0" y="13642"/>
                    </a:moveTo>
                    <a:cubicBezTo>
                      <a:pt x="0" y="23248"/>
                      <a:pt x="44840" y="26392"/>
                      <a:pt x="142875" y="23659"/>
                    </a:cubicBezTo>
                    <a:cubicBezTo>
                      <a:pt x="221456" y="21469"/>
                      <a:pt x="302895" y="20751"/>
                      <a:pt x="323850" y="22065"/>
                    </a:cubicBezTo>
                    <a:cubicBezTo>
                      <a:pt x="344805" y="23379"/>
                      <a:pt x="822007" y="28413"/>
                      <a:pt x="1384300" y="33253"/>
                    </a:cubicBezTo>
                    <a:cubicBezTo>
                      <a:pt x="1946593" y="38093"/>
                      <a:pt x="2519521" y="46208"/>
                      <a:pt x="2657475" y="51286"/>
                    </a:cubicBezTo>
                    <a:cubicBezTo>
                      <a:pt x="2795429" y="56364"/>
                      <a:pt x="2908300" y="55979"/>
                      <a:pt x="2908300" y="50430"/>
                    </a:cubicBezTo>
                    <a:cubicBezTo>
                      <a:pt x="2908300" y="44882"/>
                      <a:pt x="2786856" y="36755"/>
                      <a:pt x="2638425" y="32371"/>
                    </a:cubicBezTo>
                    <a:cubicBezTo>
                      <a:pt x="2489994" y="27987"/>
                      <a:pt x="2354263" y="22952"/>
                      <a:pt x="2336800" y="21181"/>
                    </a:cubicBezTo>
                    <a:cubicBezTo>
                      <a:pt x="2302745" y="17728"/>
                      <a:pt x="817770" y="2846"/>
                      <a:pt x="307975" y="849"/>
                    </a:cubicBezTo>
                    <a:cubicBezTo>
                      <a:pt x="91335" y="0"/>
                      <a:pt x="0" y="3794"/>
                      <a:pt x="0" y="13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8" name="任意多边形: 形状 1197"/>
              <p:cNvSpPr/>
              <p:nvPr/>
            </p:nvSpPr>
            <p:spPr>
              <a:xfrm>
                <a:off x="403128" y="38860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9" name="任意多边形: 形状 1198"/>
              <p:cNvSpPr/>
              <p:nvPr/>
            </p:nvSpPr>
            <p:spPr>
              <a:xfrm>
                <a:off x="775760" y="3870350"/>
                <a:ext cx="59169" cy="68399"/>
              </a:xfrm>
              <a:custGeom>
                <a:avLst/>
                <a:gdLst/>
                <a:ahLst/>
                <a:cxnLst/>
                <a:rect l="0" t="0" r="0" b="0"/>
                <a:pathLst>
                  <a:path w="59169" h="68399">
                    <a:moveTo>
                      <a:pt x="5906" y="17572"/>
                    </a:moveTo>
                    <a:cubicBezTo>
                      <a:pt x="1060" y="24457"/>
                      <a:pt x="0" y="37662"/>
                      <a:pt x="3552" y="46916"/>
                    </a:cubicBezTo>
                    <a:cubicBezTo>
                      <a:pt x="11795" y="68398"/>
                      <a:pt x="59168" y="56816"/>
                      <a:pt x="59168" y="33318"/>
                    </a:cubicBezTo>
                    <a:cubicBezTo>
                      <a:pt x="59168" y="12088"/>
                      <a:pt x="18276" y="0"/>
                      <a:pt x="5906" y="17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0" name="任意多边形: 形状 1199"/>
              <p:cNvSpPr/>
              <p:nvPr/>
            </p:nvSpPr>
            <p:spPr>
              <a:xfrm>
                <a:off x="975819" y="3894239"/>
                <a:ext cx="683419" cy="29962"/>
              </a:xfrm>
              <a:custGeom>
                <a:avLst/>
                <a:gdLst/>
                <a:ahLst/>
                <a:cxnLst/>
                <a:rect l="0" t="0" r="0" b="0"/>
                <a:pathLst>
                  <a:path w="683419" h="29962">
                    <a:moveTo>
                      <a:pt x="5159" y="17261"/>
                    </a:moveTo>
                    <a:cubicBezTo>
                      <a:pt x="0" y="25608"/>
                      <a:pt x="115344" y="29961"/>
                      <a:pt x="341709" y="29961"/>
                    </a:cubicBezTo>
                    <a:cubicBezTo>
                      <a:pt x="568074" y="29961"/>
                      <a:pt x="683418" y="25608"/>
                      <a:pt x="678259" y="17261"/>
                    </a:cubicBezTo>
                    <a:cubicBezTo>
                      <a:pt x="667591" y="0"/>
                      <a:pt x="15827" y="0"/>
                      <a:pt x="5159" y="172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1" name="任意多边形: 形状 1200"/>
              <p:cNvSpPr/>
              <p:nvPr/>
            </p:nvSpPr>
            <p:spPr>
              <a:xfrm>
                <a:off x="1711228" y="3887206"/>
                <a:ext cx="130317" cy="33996"/>
              </a:xfrm>
              <a:custGeom>
                <a:avLst/>
                <a:gdLst/>
                <a:ahLst/>
                <a:cxnLst/>
                <a:rect l="0" t="0" r="0" b="0"/>
                <a:pathLst>
                  <a:path w="130317" h="33996">
                    <a:moveTo>
                      <a:pt x="0" y="24293"/>
                    </a:moveTo>
                    <a:cubicBezTo>
                      <a:pt x="0" y="32144"/>
                      <a:pt x="25457" y="33995"/>
                      <a:pt x="66675" y="29140"/>
                    </a:cubicBezTo>
                    <a:cubicBezTo>
                      <a:pt x="128040" y="21913"/>
                      <a:pt x="130316" y="20516"/>
                      <a:pt x="95250" y="11593"/>
                    </a:cubicBezTo>
                    <a:cubicBezTo>
                      <a:pt x="49691" y="0"/>
                      <a:pt x="0" y="6626"/>
                      <a:pt x="0" y="242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2" name="任意多边形: 形状 1201"/>
              <p:cNvSpPr/>
              <p:nvPr/>
            </p:nvSpPr>
            <p:spPr>
              <a:xfrm>
                <a:off x="2780886" y="3898799"/>
                <a:ext cx="632143" cy="6111"/>
              </a:xfrm>
              <a:custGeom>
                <a:avLst/>
                <a:gdLst/>
                <a:ahLst/>
                <a:cxnLst/>
                <a:rect l="0" t="0" r="0" b="0"/>
                <a:pathLst>
                  <a:path w="632143" h="6111">
                    <a:moveTo>
                      <a:pt x="314642" y="6110"/>
                    </a:moveTo>
                    <a:lnTo>
                      <a:pt x="632142" y="6110"/>
                    </a:lnTo>
                    <a:lnTo>
                      <a:pt x="327342" y="3055"/>
                    </a:lnTo>
                    <a:cubicBezTo>
                      <a:pt x="159702" y="1375"/>
                      <a:pt x="19684" y="0"/>
                      <a:pt x="16192" y="0"/>
                    </a:cubicBezTo>
                    <a:cubicBezTo>
                      <a:pt x="12700" y="0"/>
                      <a:pt x="6984" y="1375"/>
                      <a:pt x="3492" y="3055"/>
                    </a:cubicBezTo>
                    <a:cubicBezTo>
                      <a:pt x="0" y="4736"/>
                      <a:pt x="140017" y="6110"/>
                      <a:pt x="314642" y="6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3" name="任意多边形: 形状 1202"/>
              <p:cNvSpPr/>
              <p:nvPr/>
            </p:nvSpPr>
            <p:spPr>
              <a:xfrm>
                <a:off x="3428586" y="38987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4" name="任意多边形: 形状 1203"/>
              <p:cNvSpPr/>
              <p:nvPr/>
            </p:nvSpPr>
            <p:spPr>
              <a:xfrm>
                <a:off x="7302085" y="38987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1"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5" name="任意多边形: 形状 1204"/>
              <p:cNvSpPr/>
              <p:nvPr/>
            </p:nvSpPr>
            <p:spPr>
              <a:xfrm>
                <a:off x="86589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6" name="任意多边形: 形状 1205"/>
              <p:cNvSpPr/>
              <p:nvPr/>
            </p:nvSpPr>
            <p:spPr>
              <a:xfrm>
                <a:off x="122403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7" name="任意多边形: 形状 1206"/>
              <p:cNvSpPr/>
              <p:nvPr/>
            </p:nvSpPr>
            <p:spPr>
              <a:xfrm>
                <a:off x="791137" y="3938447"/>
                <a:ext cx="105844" cy="20950"/>
              </a:xfrm>
              <a:custGeom>
                <a:avLst/>
                <a:gdLst/>
                <a:ahLst/>
                <a:cxnLst/>
                <a:rect l="0" t="0" r="0" b="0"/>
                <a:pathLst>
                  <a:path w="105844" h="20950">
                    <a:moveTo>
                      <a:pt x="16328" y="6529"/>
                    </a:moveTo>
                    <a:cubicBezTo>
                      <a:pt x="0" y="8090"/>
                      <a:pt x="14125" y="12627"/>
                      <a:pt x="47716" y="16610"/>
                    </a:cubicBezTo>
                    <a:cubicBezTo>
                      <a:pt x="84301" y="20949"/>
                      <a:pt x="105843" y="19085"/>
                      <a:pt x="101440" y="11961"/>
                    </a:cubicBezTo>
                    <a:cubicBezTo>
                      <a:pt x="94435" y="627"/>
                      <a:pt x="84616" y="0"/>
                      <a:pt x="16328" y="65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8" name="任意多边形: 形状 1207"/>
              <p:cNvSpPr/>
              <p:nvPr/>
            </p:nvSpPr>
            <p:spPr>
              <a:xfrm>
                <a:off x="8203785" y="3949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9" name="任意多边形: 形状 1208"/>
              <p:cNvSpPr/>
              <p:nvPr/>
            </p:nvSpPr>
            <p:spPr>
              <a:xfrm>
                <a:off x="12205111" y="2850788"/>
                <a:ext cx="73866" cy="106509"/>
              </a:xfrm>
              <a:custGeom>
                <a:avLst/>
                <a:gdLst/>
                <a:ahLst/>
                <a:cxnLst/>
                <a:rect l="0" t="0" r="0" b="0"/>
                <a:pathLst>
                  <a:path w="73866" h="106509">
                    <a:moveTo>
                      <a:pt x="3200" y="8812"/>
                    </a:moveTo>
                    <a:cubicBezTo>
                      <a:pt x="0" y="11094"/>
                      <a:pt x="10578" y="35225"/>
                      <a:pt x="26707" y="62435"/>
                    </a:cubicBezTo>
                    <a:cubicBezTo>
                      <a:pt x="45336" y="93864"/>
                      <a:pt x="59371" y="106508"/>
                      <a:pt x="65185" y="97100"/>
                    </a:cubicBezTo>
                    <a:cubicBezTo>
                      <a:pt x="73865" y="83055"/>
                      <a:pt x="15554" y="0"/>
                      <a:pt x="3200"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0" name="任意多边形: 形状 1209"/>
              <p:cNvSpPr/>
              <p:nvPr/>
            </p:nvSpPr>
            <p:spPr>
              <a:xfrm>
                <a:off x="12094928" y="2899343"/>
                <a:ext cx="52758" cy="132426"/>
              </a:xfrm>
              <a:custGeom>
                <a:avLst/>
                <a:gdLst/>
                <a:ahLst/>
                <a:cxnLst/>
                <a:rect l="0" t="0" r="0" b="0"/>
                <a:pathLst>
                  <a:path w="52758" h="132426">
                    <a:moveTo>
                      <a:pt x="2928" y="42868"/>
                    </a:moveTo>
                    <a:cubicBezTo>
                      <a:pt x="0" y="66841"/>
                      <a:pt x="8011" y="88961"/>
                      <a:pt x="27125" y="109677"/>
                    </a:cubicBezTo>
                    <a:cubicBezTo>
                      <a:pt x="42841" y="126710"/>
                      <a:pt x="52757" y="132425"/>
                      <a:pt x="49159" y="122377"/>
                    </a:cubicBezTo>
                    <a:cubicBezTo>
                      <a:pt x="45561" y="112328"/>
                      <a:pt x="38048" y="85640"/>
                      <a:pt x="32463" y="63069"/>
                    </a:cubicBezTo>
                    <a:cubicBezTo>
                      <a:pt x="18626" y="7155"/>
                      <a:pt x="8165" y="0"/>
                      <a:pt x="2928" y="42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1" name="任意多边形: 形状 1210"/>
              <p:cNvSpPr/>
              <p:nvPr/>
            </p:nvSpPr>
            <p:spPr>
              <a:xfrm>
                <a:off x="12180439" y="29843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2" name="任意多边形: 形状 1211"/>
              <p:cNvSpPr/>
              <p:nvPr/>
            </p:nvSpPr>
            <p:spPr>
              <a:xfrm>
                <a:off x="9097135" y="2767027"/>
                <a:ext cx="311174" cy="40478"/>
              </a:xfrm>
              <a:custGeom>
                <a:avLst/>
                <a:gdLst/>
                <a:ahLst/>
                <a:cxnLst/>
                <a:rect l="0" t="0" r="0" b="0"/>
                <a:pathLst>
                  <a:path w="311174" h="40478">
                    <a:moveTo>
                      <a:pt x="12443" y="13202"/>
                    </a:moveTo>
                    <a:cubicBezTo>
                      <a:pt x="7222" y="21650"/>
                      <a:pt x="2093" y="27650"/>
                      <a:pt x="1046" y="26536"/>
                    </a:cubicBezTo>
                    <a:cubicBezTo>
                      <a:pt x="0" y="25421"/>
                      <a:pt x="56293" y="28179"/>
                      <a:pt x="126143" y="32663"/>
                    </a:cubicBezTo>
                    <a:cubicBezTo>
                      <a:pt x="247874" y="40477"/>
                      <a:pt x="311173" y="36218"/>
                      <a:pt x="296176" y="21222"/>
                    </a:cubicBezTo>
                    <a:cubicBezTo>
                      <a:pt x="292309" y="17355"/>
                      <a:pt x="229023" y="10512"/>
                      <a:pt x="155540" y="6016"/>
                    </a:cubicBezTo>
                    <a:cubicBezTo>
                      <a:pt x="57219" y="0"/>
                      <a:pt x="19429" y="1898"/>
                      <a:pt x="12443" y="132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3" name="任意多边形: 形状 1212"/>
              <p:cNvSpPr/>
              <p:nvPr/>
            </p:nvSpPr>
            <p:spPr>
              <a:xfrm>
                <a:off x="9458228" y="2769847"/>
                <a:ext cx="271577" cy="75319"/>
              </a:xfrm>
              <a:custGeom>
                <a:avLst/>
                <a:gdLst/>
                <a:ahLst/>
                <a:cxnLst/>
                <a:rect l="0" t="0" r="0" b="0"/>
                <a:pathLst>
                  <a:path w="271577" h="75319">
                    <a:moveTo>
                      <a:pt x="98425" y="14451"/>
                    </a:moveTo>
                    <a:cubicBezTo>
                      <a:pt x="12109" y="23772"/>
                      <a:pt x="0" y="28196"/>
                      <a:pt x="0" y="50410"/>
                    </a:cubicBezTo>
                    <a:cubicBezTo>
                      <a:pt x="0" y="74667"/>
                      <a:pt x="5248" y="75318"/>
                      <a:pt x="123825" y="65771"/>
                    </a:cubicBezTo>
                    <a:cubicBezTo>
                      <a:pt x="223040" y="57783"/>
                      <a:pt x="249719" y="51385"/>
                      <a:pt x="258059" y="33577"/>
                    </a:cubicBezTo>
                    <a:cubicBezTo>
                      <a:pt x="271576" y="4713"/>
                      <a:pt x="232242" y="0"/>
                      <a:pt x="98425" y="144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4" name="任意多边形: 形状 1213"/>
              <p:cNvSpPr/>
              <p:nvPr/>
            </p:nvSpPr>
            <p:spPr>
              <a:xfrm>
                <a:off x="4693390" y="3416199"/>
                <a:ext cx="96165" cy="114301"/>
              </a:xfrm>
              <a:custGeom>
                <a:avLst/>
                <a:gdLst/>
                <a:ahLst/>
                <a:cxnLst/>
                <a:rect l="0" t="0" r="0" b="0"/>
                <a:pathLst>
                  <a:path w="96165" h="114301">
                    <a:moveTo>
                      <a:pt x="17515" y="28575"/>
                    </a:moveTo>
                    <a:cubicBezTo>
                      <a:pt x="10146" y="44291"/>
                      <a:pt x="3105" y="70009"/>
                      <a:pt x="1869" y="85725"/>
                    </a:cubicBezTo>
                    <a:cubicBezTo>
                      <a:pt x="0" y="109473"/>
                      <a:pt x="6018" y="114300"/>
                      <a:pt x="37492" y="114300"/>
                    </a:cubicBezTo>
                    <a:cubicBezTo>
                      <a:pt x="69747" y="114300"/>
                      <a:pt x="76540" y="108415"/>
                      <a:pt x="83301" y="74613"/>
                    </a:cubicBezTo>
                    <a:cubicBezTo>
                      <a:pt x="96164" y="10294"/>
                      <a:pt x="93098" y="0"/>
                      <a:pt x="61076" y="0"/>
                    </a:cubicBezTo>
                    <a:cubicBezTo>
                      <a:pt x="42232" y="0"/>
                      <a:pt x="25885" y="10724"/>
                      <a:pt x="17515"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5" name="任意多边形: 形状 1214"/>
              <p:cNvSpPr/>
              <p:nvPr/>
            </p:nvSpPr>
            <p:spPr>
              <a:xfrm>
                <a:off x="4720265" y="3409849"/>
                <a:ext cx="37111" cy="120578"/>
              </a:xfrm>
              <a:custGeom>
                <a:avLst/>
                <a:gdLst/>
                <a:ahLst/>
                <a:cxnLst/>
                <a:rect l="0" t="0" r="0" b="0"/>
                <a:pathLst>
                  <a:path w="37111" h="120578">
                    <a:moveTo>
                      <a:pt x="10281" y="49684"/>
                    </a:moveTo>
                    <a:cubicBezTo>
                      <a:pt x="0" y="103270"/>
                      <a:pt x="6016" y="120577"/>
                      <a:pt x="27468" y="99126"/>
                    </a:cubicBezTo>
                    <a:cubicBezTo>
                      <a:pt x="36052" y="90541"/>
                      <a:pt x="37110" y="70089"/>
                      <a:pt x="30381" y="42822"/>
                    </a:cubicBezTo>
                    <a:lnTo>
                      <a:pt x="1981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6" name="任意多边形: 形状 1215"/>
              <p:cNvSpPr/>
              <p:nvPr/>
            </p:nvSpPr>
            <p:spPr>
              <a:xfrm>
                <a:off x="4900299" y="3568599"/>
                <a:ext cx="33785" cy="65425"/>
              </a:xfrm>
              <a:custGeom>
                <a:avLst/>
                <a:gdLst/>
                <a:ahLst/>
                <a:cxnLst/>
                <a:rect l="0" t="0" r="0" b="0"/>
                <a:pathLst>
                  <a:path w="33785" h="65425">
                    <a:moveTo>
                      <a:pt x="4675" y="26357"/>
                    </a:moveTo>
                    <a:cubicBezTo>
                      <a:pt x="74" y="40854"/>
                      <a:pt x="0" y="56404"/>
                      <a:pt x="4510" y="60914"/>
                    </a:cubicBezTo>
                    <a:cubicBezTo>
                      <a:pt x="9020" y="65424"/>
                      <a:pt x="15169" y="57850"/>
                      <a:pt x="18175" y="44082"/>
                    </a:cubicBezTo>
                    <a:cubicBezTo>
                      <a:pt x="21181" y="30314"/>
                      <a:pt x="26585" y="14764"/>
                      <a:pt x="30184" y="9525"/>
                    </a:cubicBezTo>
                    <a:cubicBezTo>
                      <a:pt x="33784" y="4286"/>
                      <a:pt x="31399" y="0"/>
                      <a:pt x="24885" y="0"/>
                    </a:cubicBezTo>
                    <a:cubicBezTo>
                      <a:pt x="18370" y="0"/>
                      <a:pt x="9276" y="11861"/>
                      <a:pt x="4675" y="26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7" name="任意多边形: 形状 1216"/>
              <p:cNvSpPr/>
              <p:nvPr/>
            </p:nvSpPr>
            <p:spPr>
              <a:xfrm>
                <a:off x="6283228" y="3046066"/>
                <a:ext cx="165458" cy="47761"/>
              </a:xfrm>
              <a:custGeom>
                <a:avLst/>
                <a:gdLst/>
                <a:ahLst/>
                <a:cxnLst/>
                <a:rect l="0" t="0" r="0" b="0"/>
                <a:pathLst>
                  <a:path w="165458" h="47761">
                    <a:moveTo>
                      <a:pt x="0" y="12156"/>
                    </a:moveTo>
                    <a:cubicBezTo>
                      <a:pt x="0" y="26748"/>
                      <a:pt x="136106" y="47760"/>
                      <a:pt x="148748" y="35119"/>
                    </a:cubicBezTo>
                    <a:cubicBezTo>
                      <a:pt x="165457" y="18409"/>
                      <a:pt x="130606" y="4174"/>
                      <a:pt x="66675" y="1595"/>
                    </a:cubicBezTo>
                    <a:cubicBezTo>
                      <a:pt x="27130" y="0"/>
                      <a:pt x="0" y="4298"/>
                      <a:pt x="0" y="121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8" name="任意多边形: 形状 1217"/>
              <p:cNvSpPr/>
              <p:nvPr/>
            </p:nvSpPr>
            <p:spPr>
              <a:xfrm>
                <a:off x="7021305" y="3044028"/>
                <a:ext cx="138224" cy="29272"/>
              </a:xfrm>
              <a:custGeom>
                <a:avLst/>
                <a:gdLst/>
                <a:ahLst/>
                <a:cxnLst/>
                <a:rect l="0" t="0" r="0" b="0"/>
                <a:pathLst>
                  <a:path w="138224" h="29272">
                    <a:moveTo>
                      <a:pt x="4873" y="16571"/>
                    </a:moveTo>
                    <a:cubicBezTo>
                      <a:pt x="0" y="24456"/>
                      <a:pt x="23791" y="29271"/>
                      <a:pt x="67623" y="29271"/>
                    </a:cubicBezTo>
                    <a:cubicBezTo>
                      <a:pt x="106453" y="29271"/>
                      <a:pt x="138223" y="23556"/>
                      <a:pt x="138223" y="16571"/>
                    </a:cubicBezTo>
                    <a:cubicBezTo>
                      <a:pt x="138223" y="0"/>
                      <a:pt x="15115" y="0"/>
                      <a:pt x="4873"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9" name="任意多边形: 形状 1218"/>
              <p:cNvSpPr/>
              <p:nvPr/>
            </p:nvSpPr>
            <p:spPr>
              <a:xfrm>
                <a:off x="6476586" y="3060599"/>
                <a:ext cx="189448" cy="5683"/>
              </a:xfrm>
              <a:custGeom>
                <a:avLst/>
                <a:gdLst/>
                <a:ahLst/>
                <a:cxnLst/>
                <a:rect l="0" t="0" r="0" b="0"/>
                <a:pathLst>
                  <a:path w="189448" h="5683">
                    <a:moveTo>
                      <a:pt x="98742" y="5682"/>
                    </a:moveTo>
                    <a:cubicBezTo>
                      <a:pt x="187891" y="5682"/>
                      <a:pt x="189447" y="5333"/>
                      <a:pt x="111442" y="2841"/>
                    </a:cubicBezTo>
                    <a:cubicBezTo>
                      <a:pt x="62547" y="1278"/>
                      <a:pt x="19684" y="0"/>
                      <a:pt x="16192" y="0"/>
                    </a:cubicBezTo>
                    <a:cubicBezTo>
                      <a:pt x="12700" y="0"/>
                      <a:pt x="6984" y="1278"/>
                      <a:pt x="3492" y="2841"/>
                    </a:cubicBezTo>
                    <a:cubicBezTo>
                      <a:pt x="0" y="4403"/>
                      <a:pt x="42862" y="5682"/>
                      <a:pt x="98742"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0" name="任意多边形: 形状 1219"/>
              <p:cNvSpPr/>
              <p:nvPr/>
            </p:nvSpPr>
            <p:spPr>
              <a:xfrm>
                <a:off x="2323954" y="3136799"/>
                <a:ext cx="366786" cy="439563"/>
              </a:xfrm>
              <a:custGeom>
                <a:avLst/>
                <a:gdLst/>
                <a:ahLst/>
                <a:cxnLst/>
                <a:rect l="0" t="0" r="0" b="0"/>
                <a:pathLst>
                  <a:path w="366786" h="439563">
                    <a:moveTo>
                      <a:pt x="225474" y="99632"/>
                    </a:moveTo>
                    <a:cubicBezTo>
                      <a:pt x="225474" y="180024"/>
                      <a:pt x="220989" y="203322"/>
                      <a:pt x="202249" y="220282"/>
                    </a:cubicBezTo>
                    <a:cubicBezTo>
                      <a:pt x="172573" y="247138"/>
                      <a:pt x="163050" y="246709"/>
                      <a:pt x="137974" y="217388"/>
                    </a:cubicBezTo>
                    <a:cubicBezTo>
                      <a:pt x="111725" y="186695"/>
                      <a:pt x="30180" y="184576"/>
                      <a:pt x="10873" y="214084"/>
                    </a:cubicBezTo>
                    <a:cubicBezTo>
                      <a:pt x="3364" y="225560"/>
                      <a:pt x="0" y="251366"/>
                      <a:pt x="3397" y="271430"/>
                    </a:cubicBezTo>
                    <a:cubicBezTo>
                      <a:pt x="8498" y="301552"/>
                      <a:pt x="12773" y="305256"/>
                      <a:pt x="27925" y="292680"/>
                    </a:cubicBezTo>
                    <a:cubicBezTo>
                      <a:pt x="62394" y="264073"/>
                      <a:pt x="92124" y="270216"/>
                      <a:pt x="92124" y="305946"/>
                    </a:cubicBezTo>
                    <a:cubicBezTo>
                      <a:pt x="92124" y="324039"/>
                      <a:pt x="98381" y="346898"/>
                      <a:pt x="106028" y="356746"/>
                    </a:cubicBezTo>
                    <a:cubicBezTo>
                      <a:pt x="113674" y="366593"/>
                      <a:pt x="126064" y="386753"/>
                      <a:pt x="133559" y="401545"/>
                    </a:cubicBezTo>
                    <a:cubicBezTo>
                      <a:pt x="141055" y="416337"/>
                      <a:pt x="161163" y="431112"/>
                      <a:pt x="178245" y="434377"/>
                    </a:cubicBezTo>
                    <a:cubicBezTo>
                      <a:pt x="205366" y="439562"/>
                      <a:pt x="208008" y="436959"/>
                      <a:pt x="199094" y="413832"/>
                    </a:cubicBezTo>
                    <a:cubicBezTo>
                      <a:pt x="193481" y="399267"/>
                      <a:pt x="188999" y="365235"/>
                      <a:pt x="189136" y="338206"/>
                    </a:cubicBezTo>
                    <a:lnTo>
                      <a:pt x="189383" y="289061"/>
                    </a:lnTo>
                    <a:lnTo>
                      <a:pt x="252626" y="295138"/>
                    </a:lnTo>
                    <a:cubicBezTo>
                      <a:pt x="326613" y="302247"/>
                      <a:pt x="351532" y="319780"/>
                      <a:pt x="327982" y="348155"/>
                    </a:cubicBezTo>
                    <a:cubicBezTo>
                      <a:pt x="319295" y="358623"/>
                      <a:pt x="316378" y="373969"/>
                      <a:pt x="321501" y="382257"/>
                    </a:cubicBezTo>
                    <a:cubicBezTo>
                      <a:pt x="338781" y="410217"/>
                      <a:pt x="366785" y="336090"/>
                      <a:pt x="352819" y="299357"/>
                    </a:cubicBezTo>
                    <a:cubicBezTo>
                      <a:pt x="346036" y="281517"/>
                      <a:pt x="343635" y="258715"/>
                      <a:pt x="347483" y="248687"/>
                    </a:cubicBezTo>
                    <a:cubicBezTo>
                      <a:pt x="352609" y="235331"/>
                      <a:pt x="347418" y="232300"/>
                      <a:pt x="328077" y="237358"/>
                    </a:cubicBezTo>
                    <a:cubicBezTo>
                      <a:pt x="313555" y="241155"/>
                      <a:pt x="301674" y="252168"/>
                      <a:pt x="301674" y="261831"/>
                    </a:cubicBezTo>
                    <a:cubicBezTo>
                      <a:pt x="301674" y="272146"/>
                      <a:pt x="288448" y="279400"/>
                      <a:pt x="269643" y="279400"/>
                    </a:cubicBezTo>
                    <a:lnTo>
                      <a:pt x="237613" y="279400"/>
                    </a:lnTo>
                    <a:lnTo>
                      <a:pt x="244880" y="139700"/>
                    </a:lnTo>
                    <a:cubicBezTo>
                      <a:pt x="249755" y="45976"/>
                      <a:pt x="247758" y="0"/>
                      <a:pt x="238810" y="0"/>
                    </a:cubicBezTo>
                    <a:cubicBezTo>
                      <a:pt x="230629" y="0"/>
                      <a:pt x="225474" y="38508"/>
                      <a:pt x="225474" y="996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1" name="任意多边形: 形状 1220"/>
              <p:cNvSpPr/>
              <p:nvPr/>
            </p:nvSpPr>
            <p:spPr>
              <a:xfrm>
                <a:off x="2439975" y="3416199"/>
                <a:ext cx="42832" cy="19551"/>
              </a:xfrm>
              <a:custGeom>
                <a:avLst/>
                <a:gdLst/>
                <a:ahLst/>
                <a:cxnLst/>
                <a:rect l="0" t="0" r="0" b="0"/>
                <a:pathLst>
                  <a:path w="42832" h="19551">
                    <a:moveTo>
                      <a:pt x="3620" y="6350"/>
                    </a:moveTo>
                    <a:cubicBezTo>
                      <a:pt x="0" y="17210"/>
                      <a:pt x="24175" y="19550"/>
                      <a:pt x="36428" y="9525"/>
                    </a:cubicBezTo>
                    <a:cubicBezTo>
                      <a:pt x="42831" y="4286"/>
                      <a:pt x="38545" y="0"/>
                      <a:pt x="26903" y="0"/>
                    </a:cubicBezTo>
                    <a:cubicBezTo>
                      <a:pt x="15261" y="0"/>
                      <a:pt x="4784" y="2858"/>
                      <a:pt x="3620"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2" name="任意多边形: 形状 1221"/>
              <p:cNvSpPr/>
              <p:nvPr/>
            </p:nvSpPr>
            <p:spPr>
              <a:xfrm>
                <a:off x="2310775" y="3420634"/>
                <a:ext cx="137600" cy="170943"/>
              </a:xfrm>
              <a:custGeom>
                <a:avLst/>
                <a:gdLst/>
                <a:ahLst/>
                <a:cxnLst/>
                <a:rect l="0" t="0" r="0" b="0"/>
                <a:pathLst>
                  <a:path w="137600" h="170943">
                    <a:moveTo>
                      <a:pt x="47405" y="20110"/>
                    </a:moveTo>
                    <a:cubicBezTo>
                      <a:pt x="18365" y="31205"/>
                      <a:pt x="17751" y="33317"/>
                      <a:pt x="37701" y="53473"/>
                    </a:cubicBezTo>
                    <a:cubicBezTo>
                      <a:pt x="54383" y="70327"/>
                      <a:pt x="56275" y="82153"/>
                      <a:pt x="46431" y="108044"/>
                    </a:cubicBezTo>
                    <a:cubicBezTo>
                      <a:pt x="39519" y="126224"/>
                      <a:pt x="24220" y="142556"/>
                      <a:pt x="12433" y="144337"/>
                    </a:cubicBezTo>
                    <a:cubicBezTo>
                      <a:pt x="0" y="146216"/>
                      <a:pt x="5229" y="150324"/>
                      <a:pt x="24889" y="154120"/>
                    </a:cubicBezTo>
                    <a:cubicBezTo>
                      <a:pt x="43527" y="157720"/>
                      <a:pt x="66551" y="163649"/>
                      <a:pt x="76054" y="167295"/>
                    </a:cubicBezTo>
                    <a:cubicBezTo>
                      <a:pt x="85557" y="170942"/>
                      <a:pt x="103536" y="166464"/>
                      <a:pt x="116008" y="157344"/>
                    </a:cubicBezTo>
                    <a:cubicBezTo>
                      <a:pt x="137599" y="141557"/>
                      <a:pt x="137399" y="139130"/>
                      <a:pt x="111829" y="106624"/>
                    </a:cubicBezTo>
                    <a:cubicBezTo>
                      <a:pt x="91123" y="80300"/>
                      <a:pt x="87926" y="66969"/>
                      <a:pt x="97867" y="48394"/>
                    </a:cubicBezTo>
                    <a:cubicBezTo>
                      <a:pt x="118292" y="10230"/>
                      <a:pt x="100040" y="0"/>
                      <a:pt x="47405" y="2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3" name="任意多边形: 形状 1222"/>
              <p:cNvSpPr/>
              <p:nvPr/>
            </p:nvSpPr>
            <p:spPr>
              <a:xfrm>
                <a:off x="2538168" y="3442076"/>
                <a:ext cx="72167" cy="170974"/>
              </a:xfrm>
              <a:custGeom>
                <a:avLst/>
                <a:gdLst/>
                <a:ahLst/>
                <a:cxnLst/>
                <a:rect l="0" t="0" r="0" b="0"/>
                <a:pathLst>
                  <a:path w="72167" h="170974">
                    <a:moveTo>
                      <a:pt x="83" y="41037"/>
                    </a:moveTo>
                    <a:cubicBezTo>
                      <a:pt x="0" y="63607"/>
                      <a:pt x="3235" y="102075"/>
                      <a:pt x="7272" y="126523"/>
                    </a:cubicBezTo>
                    <a:lnTo>
                      <a:pt x="14612" y="170973"/>
                    </a:lnTo>
                    <a:lnTo>
                      <a:pt x="30416" y="132873"/>
                    </a:lnTo>
                    <a:cubicBezTo>
                      <a:pt x="39108" y="111918"/>
                      <a:pt x="52677" y="85873"/>
                      <a:pt x="60569" y="74995"/>
                    </a:cubicBezTo>
                    <a:cubicBezTo>
                      <a:pt x="72166" y="59010"/>
                      <a:pt x="67756" y="49921"/>
                      <a:pt x="37576" y="27609"/>
                    </a:cubicBezTo>
                    <a:lnTo>
                      <a:pt x="23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4" name="任意多边形: 形状 1223"/>
              <p:cNvSpPr/>
              <p:nvPr/>
            </p:nvSpPr>
            <p:spPr>
              <a:xfrm>
                <a:off x="2575622" y="3446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5" name="任意多边形: 形状 1224"/>
              <p:cNvSpPr/>
              <p:nvPr/>
            </p:nvSpPr>
            <p:spPr>
              <a:xfrm>
                <a:off x="949228" y="3289199"/>
                <a:ext cx="38101" cy="25401"/>
              </a:xfrm>
              <a:custGeom>
                <a:avLst/>
                <a:gdLst/>
                <a:ahLst/>
                <a:cxnLst/>
                <a:rect l="0" t="0" r="0" b="0"/>
                <a:pathLst>
                  <a:path w="38101" h="25401">
                    <a:moveTo>
                      <a:pt x="0" y="12700"/>
                    </a:moveTo>
                    <a:cubicBezTo>
                      <a:pt x="0" y="19685"/>
                      <a:pt x="8573" y="25400"/>
                      <a:pt x="19050" y="25400"/>
                    </a:cubicBezTo>
                    <a:cubicBezTo>
                      <a:pt x="29527" y="25400"/>
                      <a:pt x="38100" y="19685"/>
                      <a:pt x="38100" y="12700"/>
                    </a:cubicBezTo>
                    <a:cubicBezTo>
                      <a:pt x="38100" y="5715"/>
                      <a:pt x="29527" y="0"/>
                      <a:pt x="19050" y="0"/>
                    </a:cubicBezTo>
                    <a:cubicBezTo>
                      <a:pt x="857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6" name="任意多边形: 形状 1225"/>
              <p:cNvSpPr/>
              <p:nvPr/>
            </p:nvSpPr>
            <p:spPr>
              <a:xfrm>
                <a:off x="774012" y="3377675"/>
                <a:ext cx="236811" cy="114152"/>
              </a:xfrm>
              <a:custGeom>
                <a:avLst/>
                <a:gdLst/>
                <a:ahLst/>
                <a:cxnLst/>
                <a:rect l="0" t="0" r="0" b="0"/>
                <a:pathLst>
                  <a:path w="236811" h="114152">
                    <a:moveTo>
                      <a:pt x="212391" y="29133"/>
                    </a:moveTo>
                    <a:cubicBezTo>
                      <a:pt x="192229" y="73383"/>
                      <a:pt x="141060" y="95812"/>
                      <a:pt x="113470" y="72493"/>
                    </a:cubicBezTo>
                    <a:cubicBezTo>
                      <a:pt x="86636" y="49814"/>
                      <a:pt x="31030" y="38299"/>
                      <a:pt x="10278" y="51125"/>
                    </a:cubicBezTo>
                    <a:cubicBezTo>
                      <a:pt x="0" y="57477"/>
                      <a:pt x="13246" y="64367"/>
                      <a:pt x="46552" y="69994"/>
                    </a:cubicBezTo>
                    <a:cubicBezTo>
                      <a:pt x="81123" y="75835"/>
                      <a:pt x="99016" y="85437"/>
                      <a:pt x="99016" y="98150"/>
                    </a:cubicBezTo>
                    <a:cubicBezTo>
                      <a:pt x="99016" y="113308"/>
                      <a:pt x="102418" y="114151"/>
                      <a:pt x="114891" y="102085"/>
                    </a:cubicBezTo>
                    <a:cubicBezTo>
                      <a:pt x="123622" y="93638"/>
                      <a:pt x="148552" y="84170"/>
                      <a:pt x="170291" y="81044"/>
                    </a:cubicBezTo>
                    <a:cubicBezTo>
                      <a:pt x="197298" y="77160"/>
                      <a:pt x="214542" y="64987"/>
                      <a:pt x="224741" y="42602"/>
                    </a:cubicBezTo>
                    <a:cubicBezTo>
                      <a:pt x="232950" y="24584"/>
                      <a:pt x="236810" y="6985"/>
                      <a:pt x="233317" y="3493"/>
                    </a:cubicBezTo>
                    <a:cubicBezTo>
                      <a:pt x="229824" y="0"/>
                      <a:pt x="220408" y="11538"/>
                      <a:pt x="212391" y="291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7" name="任意多边形: 形状 1226"/>
              <p:cNvSpPr/>
              <p:nvPr/>
            </p:nvSpPr>
            <p:spPr>
              <a:xfrm>
                <a:off x="435082" y="34227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8" name="任意多边形: 形状 1227"/>
              <p:cNvSpPr/>
              <p:nvPr/>
            </p:nvSpPr>
            <p:spPr>
              <a:xfrm>
                <a:off x="1033934" y="3431764"/>
                <a:ext cx="43237" cy="34394"/>
              </a:xfrm>
              <a:custGeom>
                <a:avLst/>
                <a:gdLst/>
                <a:ahLst/>
                <a:cxnLst/>
                <a:rect l="0" t="0" r="0" b="0"/>
                <a:pathLst>
                  <a:path w="43237" h="34394">
                    <a:moveTo>
                      <a:pt x="15929" y="16656"/>
                    </a:moveTo>
                    <a:cubicBezTo>
                      <a:pt x="0" y="33684"/>
                      <a:pt x="709" y="34393"/>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9" name="任意多边形: 形状 1228"/>
              <p:cNvSpPr/>
              <p:nvPr/>
            </p:nvSpPr>
            <p:spPr>
              <a:xfrm>
                <a:off x="1261755" y="3456880"/>
                <a:ext cx="29865" cy="38081"/>
              </a:xfrm>
              <a:custGeom>
                <a:avLst/>
                <a:gdLst/>
                <a:ahLst/>
                <a:cxnLst/>
                <a:rect l="0" t="0" r="0" b="0"/>
                <a:pathLst>
                  <a:path w="29865" h="38081">
                    <a:moveTo>
                      <a:pt x="14233" y="5093"/>
                    </a:moveTo>
                    <a:cubicBezTo>
                      <a:pt x="0" y="19327"/>
                      <a:pt x="3257" y="38080"/>
                      <a:pt x="18343" y="28756"/>
                    </a:cubicBezTo>
                    <a:cubicBezTo>
                      <a:pt x="25697" y="24211"/>
                      <a:pt x="29864" y="14944"/>
                      <a:pt x="27604" y="8162"/>
                    </a:cubicBezTo>
                    <a:cubicBezTo>
                      <a:pt x="25343" y="1381"/>
                      <a:pt x="19327" y="0"/>
                      <a:pt x="14233" y="5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0" name="任意多边形: 形状 1229"/>
              <p:cNvSpPr/>
              <p:nvPr/>
            </p:nvSpPr>
            <p:spPr>
              <a:xfrm>
                <a:off x="750136" y="3574735"/>
                <a:ext cx="63188" cy="57242"/>
              </a:xfrm>
              <a:custGeom>
                <a:avLst/>
                <a:gdLst/>
                <a:ahLst/>
                <a:cxnLst/>
                <a:rect l="0" t="0" r="0" b="0"/>
                <a:pathLst>
                  <a:path w="63188" h="57242">
                    <a:moveTo>
                      <a:pt x="4551" y="14839"/>
                    </a:moveTo>
                    <a:cubicBezTo>
                      <a:pt x="0" y="19390"/>
                      <a:pt x="10477" y="30482"/>
                      <a:pt x="27834" y="39486"/>
                    </a:cubicBezTo>
                    <a:cubicBezTo>
                      <a:pt x="62057" y="57241"/>
                      <a:pt x="63187" y="56633"/>
                      <a:pt x="51683" y="26654"/>
                    </a:cubicBezTo>
                    <a:cubicBezTo>
                      <a:pt x="43803" y="6119"/>
                      <a:pt x="19391" y="0"/>
                      <a:pt x="4551" y="148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1" name="任意多边形: 形状 1230"/>
              <p:cNvSpPr/>
              <p:nvPr/>
            </p:nvSpPr>
            <p:spPr>
              <a:xfrm>
                <a:off x="974628" y="3628281"/>
                <a:ext cx="61603" cy="29219"/>
              </a:xfrm>
              <a:custGeom>
                <a:avLst/>
                <a:gdLst/>
                <a:ahLst/>
                <a:cxnLst/>
                <a:rect l="0" t="0" r="0" b="0"/>
                <a:pathLst>
                  <a:path w="61603" h="29219">
                    <a:moveTo>
                      <a:pt x="0" y="16518"/>
                    </a:moveTo>
                    <a:cubicBezTo>
                      <a:pt x="0" y="23503"/>
                      <a:pt x="14625" y="29218"/>
                      <a:pt x="32499"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2" name="任意多边形: 形状 1231"/>
              <p:cNvSpPr/>
              <p:nvPr/>
            </p:nvSpPr>
            <p:spPr>
              <a:xfrm>
                <a:off x="1292837" y="3658963"/>
                <a:ext cx="108149" cy="112838"/>
              </a:xfrm>
              <a:custGeom>
                <a:avLst/>
                <a:gdLst/>
                <a:ahLst/>
                <a:cxnLst/>
                <a:rect l="0" t="0" r="0" b="0"/>
                <a:pathLst>
                  <a:path w="108149" h="112838">
                    <a:moveTo>
                      <a:pt x="16241" y="50298"/>
                    </a:moveTo>
                    <a:cubicBezTo>
                      <a:pt x="26235" y="76774"/>
                      <a:pt x="38791" y="87437"/>
                      <a:pt x="59975" y="87437"/>
                    </a:cubicBezTo>
                    <a:cubicBezTo>
                      <a:pt x="76551" y="87437"/>
                      <a:pt x="86219" y="93053"/>
                      <a:pt x="81841" y="100137"/>
                    </a:cubicBezTo>
                    <a:cubicBezTo>
                      <a:pt x="77524" y="107122"/>
                      <a:pt x="81677" y="112837"/>
                      <a:pt x="91070" y="112837"/>
                    </a:cubicBezTo>
                    <a:cubicBezTo>
                      <a:pt x="100463" y="112837"/>
                      <a:pt x="108148" y="101407"/>
                      <a:pt x="108148" y="87437"/>
                    </a:cubicBezTo>
                    <a:cubicBezTo>
                      <a:pt x="108148" y="71791"/>
                      <a:pt x="99681" y="62037"/>
                      <a:pt x="86101" y="62037"/>
                    </a:cubicBezTo>
                    <a:cubicBezTo>
                      <a:pt x="73975" y="62037"/>
                      <a:pt x="56625" y="51605"/>
                      <a:pt x="47547" y="38854"/>
                    </a:cubicBezTo>
                    <a:cubicBezTo>
                      <a:pt x="19883" y="0"/>
                      <a:pt x="0" y="7269"/>
                      <a:pt x="16241" y="502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3" name="任意多边形: 形状 1232"/>
              <p:cNvSpPr/>
              <p:nvPr/>
            </p:nvSpPr>
            <p:spPr>
              <a:xfrm>
                <a:off x="1100871" y="3734089"/>
                <a:ext cx="141215" cy="24623"/>
              </a:xfrm>
              <a:custGeom>
                <a:avLst/>
                <a:gdLst/>
                <a:ahLst/>
                <a:cxnLst/>
                <a:rect l="0" t="0" r="0" b="0"/>
                <a:pathLst>
                  <a:path w="141215" h="24623">
                    <a:moveTo>
                      <a:pt x="13457" y="12311"/>
                    </a:moveTo>
                    <a:cubicBezTo>
                      <a:pt x="0" y="21008"/>
                      <a:pt x="16777" y="24622"/>
                      <a:pt x="70607" y="24622"/>
                    </a:cubicBezTo>
                    <a:cubicBezTo>
                      <a:pt x="124437" y="24622"/>
                      <a:pt x="141214" y="21008"/>
                      <a:pt x="127757" y="12311"/>
                    </a:cubicBezTo>
                    <a:cubicBezTo>
                      <a:pt x="117280" y="5540"/>
                      <a:pt x="91562" y="0"/>
                      <a:pt x="70607" y="0"/>
                    </a:cubicBezTo>
                    <a:cubicBezTo>
                      <a:pt x="49652" y="0"/>
                      <a:pt x="23934" y="5540"/>
                      <a:pt x="13457" y="123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4" name="任意多边形: 形状 1233"/>
              <p:cNvSpPr/>
              <p:nvPr/>
            </p:nvSpPr>
            <p:spPr>
              <a:xfrm>
                <a:off x="1013522" y="37745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5" name="任意多边形: 形状 1234"/>
              <p:cNvSpPr/>
              <p:nvPr/>
            </p:nvSpPr>
            <p:spPr>
              <a:xfrm>
                <a:off x="4073428" y="3174899"/>
                <a:ext cx="76201" cy="127001"/>
              </a:xfrm>
              <a:custGeom>
                <a:avLst/>
                <a:gdLst/>
                <a:ahLst/>
                <a:cxnLst/>
                <a:rect l="0" t="0" r="0" b="0"/>
                <a:pathLst>
                  <a:path w="76201" h="127001">
                    <a:moveTo>
                      <a:pt x="8467" y="8467"/>
                    </a:moveTo>
                    <a:cubicBezTo>
                      <a:pt x="3810" y="13123"/>
                      <a:pt x="0" y="41698"/>
                      <a:pt x="0" y="71967"/>
                    </a:cubicBezTo>
                    <a:cubicBezTo>
                      <a:pt x="0" y="124648"/>
                      <a:pt x="1628" y="127000"/>
                      <a:pt x="38100" y="127000"/>
                    </a:cubicBezTo>
                    <a:cubicBezTo>
                      <a:pt x="75353" y="127000"/>
                      <a:pt x="76200" y="125589"/>
                      <a:pt x="76200" y="63500"/>
                    </a:cubicBezTo>
                    <a:cubicBezTo>
                      <a:pt x="76200" y="5443"/>
                      <a:pt x="73660" y="0"/>
                      <a:pt x="46567" y="0"/>
                    </a:cubicBezTo>
                    <a:cubicBezTo>
                      <a:pt x="3026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6" name="任意多边形: 形状 1235"/>
              <p:cNvSpPr/>
              <p:nvPr/>
            </p:nvSpPr>
            <p:spPr>
              <a:xfrm>
                <a:off x="4098828" y="3187599"/>
                <a:ext cx="25401" cy="101601"/>
              </a:xfrm>
              <a:custGeom>
                <a:avLst/>
                <a:gdLst/>
                <a:ahLst/>
                <a:cxnLst/>
                <a:rect l="0" t="0" r="0" b="0"/>
                <a:pathLst>
                  <a:path w="25401" h="101601">
                    <a:moveTo>
                      <a:pt x="0" y="50800"/>
                    </a:moveTo>
                    <a:cubicBezTo>
                      <a:pt x="0" y="78740"/>
                      <a:pt x="5715" y="101600"/>
                      <a:pt x="12700" y="101600"/>
                    </a:cubicBezTo>
                    <a:cubicBezTo>
                      <a:pt x="19685" y="101600"/>
                      <a:pt x="25400" y="78740"/>
                      <a:pt x="25400" y="50800"/>
                    </a:cubicBezTo>
                    <a:cubicBezTo>
                      <a:pt x="25400" y="22860"/>
                      <a:pt x="19685" y="0"/>
                      <a:pt x="12700" y="0"/>
                    </a:cubicBezTo>
                    <a:cubicBezTo>
                      <a:pt x="5715" y="0"/>
                      <a:pt x="0" y="2286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7" name="任意多边形: 形状 1236"/>
              <p:cNvSpPr/>
              <p:nvPr/>
            </p:nvSpPr>
            <p:spPr>
              <a:xfrm>
                <a:off x="4093288" y="3324841"/>
                <a:ext cx="30941" cy="116760"/>
              </a:xfrm>
              <a:custGeom>
                <a:avLst/>
                <a:gdLst/>
                <a:ahLst/>
                <a:cxnLst/>
                <a:rect l="0" t="0" r="0" b="0"/>
                <a:pathLst>
                  <a:path w="30941" h="116760">
                    <a:moveTo>
                      <a:pt x="3363" y="65959"/>
                    </a:moveTo>
                    <a:cubicBezTo>
                      <a:pt x="0" y="101224"/>
                      <a:pt x="3476" y="116759"/>
                      <a:pt x="14729" y="116759"/>
                    </a:cubicBezTo>
                    <a:cubicBezTo>
                      <a:pt x="25175" y="116759"/>
                      <a:pt x="30940" y="98693"/>
                      <a:pt x="30940" y="65959"/>
                    </a:cubicBezTo>
                    <a:cubicBezTo>
                      <a:pt x="30940" y="0"/>
                      <a:pt x="9654" y="0"/>
                      <a:pt x="3363" y="6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8" name="任意多边形: 形状 1237"/>
              <p:cNvSpPr/>
              <p:nvPr/>
            </p:nvSpPr>
            <p:spPr>
              <a:xfrm>
                <a:off x="4086128" y="3475957"/>
                <a:ext cx="17141" cy="126297"/>
              </a:xfrm>
              <a:custGeom>
                <a:avLst/>
                <a:gdLst/>
                <a:ahLst/>
                <a:cxnLst/>
                <a:rect l="0" t="0" r="0" b="0"/>
                <a:pathLst>
                  <a:path w="17141" h="126297">
                    <a:moveTo>
                      <a:pt x="0" y="62374"/>
                    </a:moveTo>
                    <a:cubicBezTo>
                      <a:pt x="0" y="126296"/>
                      <a:pt x="7626" y="116270"/>
                      <a:pt x="14805" y="42910"/>
                    </a:cubicBezTo>
                    <a:cubicBezTo>
                      <a:pt x="17140" y="19050"/>
                      <a:pt x="14764" y="0"/>
                      <a:pt x="9525" y="577"/>
                    </a:cubicBezTo>
                    <a:cubicBezTo>
                      <a:pt x="4286" y="1154"/>
                      <a:pt x="0" y="28962"/>
                      <a:pt x="0" y="623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9" name="任意多边形: 形状 1238"/>
              <p:cNvSpPr/>
              <p:nvPr/>
            </p:nvSpPr>
            <p:spPr>
              <a:xfrm>
                <a:off x="4086128" y="3632099"/>
                <a:ext cx="29257" cy="99991"/>
              </a:xfrm>
              <a:custGeom>
                <a:avLst/>
                <a:gdLst/>
                <a:ahLst/>
                <a:cxnLst/>
                <a:rect l="0" t="0" r="0" b="0"/>
                <a:pathLst>
                  <a:path w="29257" h="99991">
                    <a:moveTo>
                      <a:pt x="0" y="51550"/>
                    </a:moveTo>
                    <a:cubicBezTo>
                      <a:pt x="0" y="82682"/>
                      <a:pt x="5030" y="99990"/>
                      <a:pt x="12700" y="95250"/>
                    </a:cubicBezTo>
                    <a:cubicBezTo>
                      <a:pt x="29256" y="85018"/>
                      <a:pt x="29256" y="0"/>
                      <a:pt x="12700" y="0"/>
                    </a:cubicBezTo>
                    <a:cubicBezTo>
                      <a:pt x="5715" y="0"/>
                      <a:pt x="0" y="23197"/>
                      <a:pt x="0" y="51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0" name="任意多边形: 形状 1239"/>
              <p:cNvSpPr/>
              <p:nvPr/>
            </p:nvSpPr>
            <p:spPr>
              <a:xfrm>
                <a:off x="3179637" y="3336477"/>
                <a:ext cx="41161" cy="110619"/>
              </a:xfrm>
              <a:custGeom>
                <a:avLst/>
                <a:gdLst/>
                <a:ahLst/>
                <a:cxnLst/>
                <a:rect l="0" t="0" r="0" b="0"/>
                <a:pathLst>
                  <a:path w="41161" h="110619">
                    <a:moveTo>
                      <a:pt x="2692" y="36747"/>
                    </a:moveTo>
                    <a:cubicBezTo>
                      <a:pt x="6482" y="88493"/>
                      <a:pt x="17075" y="110618"/>
                      <a:pt x="31266" y="96427"/>
                    </a:cubicBezTo>
                    <a:cubicBezTo>
                      <a:pt x="39998" y="87695"/>
                      <a:pt x="41160" y="69692"/>
                      <a:pt x="34441" y="47257"/>
                    </a:cubicBezTo>
                    <a:cubicBezTo>
                      <a:pt x="22521" y="7455"/>
                      <a:pt x="0" y="0"/>
                      <a:pt x="2692" y="367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1" name="任意多边形: 形状 1240"/>
              <p:cNvSpPr/>
              <p:nvPr/>
            </p:nvSpPr>
            <p:spPr>
              <a:xfrm>
                <a:off x="3349528" y="3454299"/>
                <a:ext cx="495301" cy="141103"/>
              </a:xfrm>
              <a:custGeom>
                <a:avLst/>
                <a:gdLst/>
                <a:ahLst/>
                <a:cxnLst/>
                <a:rect l="0" t="0" r="0" b="0"/>
                <a:pathLst>
                  <a:path w="495301" h="141103">
                    <a:moveTo>
                      <a:pt x="274992" y="8641"/>
                    </a:moveTo>
                    <a:cubicBezTo>
                      <a:pt x="272502" y="11131"/>
                      <a:pt x="209610" y="13801"/>
                      <a:pt x="135232" y="14573"/>
                    </a:cubicBezTo>
                    <a:lnTo>
                      <a:pt x="0" y="15978"/>
                    </a:lnTo>
                    <a:lnTo>
                      <a:pt x="0" y="79198"/>
                    </a:lnTo>
                    <a:cubicBezTo>
                      <a:pt x="0" y="131628"/>
                      <a:pt x="3428" y="141102"/>
                      <a:pt x="20089" y="134709"/>
                    </a:cubicBezTo>
                    <a:cubicBezTo>
                      <a:pt x="31138" y="130469"/>
                      <a:pt x="45045" y="127000"/>
                      <a:pt x="50995" y="127000"/>
                    </a:cubicBezTo>
                    <a:cubicBezTo>
                      <a:pt x="56945" y="127000"/>
                      <a:pt x="61336" y="108426"/>
                      <a:pt x="60754" y="85725"/>
                    </a:cubicBezTo>
                    <a:cubicBezTo>
                      <a:pt x="59760" y="47002"/>
                      <a:pt x="60204" y="47394"/>
                      <a:pt x="67947" y="92075"/>
                    </a:cubicBezTo>
                    <a:cubicBezTo>
                      <a:pt x="74256" y="128482"/>
                      <a:pt x="82183" y="139700"/>
                      <a:pt x="101600" y="139700"/>
                    </a:cubicBezTo>
                    <a:cubicBezTo>
                      <a:pt x="115570" y="139700"/>
                      <a:pt x="127000" y="133285"/>
                      <a:pt x="127000" y="125445"/>
                    </a:cubicBezTo>
                    <a:cubicBezTo>
                      <a:pt x="127000" y="115045"/>
                      <a:pt x="131740" y="115123"/>
                      <a:pt x="144526" y="125735"/>
                    </a:cubicBezTo>
                    <a:cubicBezTo>
                      <a:pt x="155992" y="135251"/>
                      <a:pt x="186729" y="137380"/>
                      <a:pt x="233426" y="131892"/>
                    </a:cubicBezTo>
                    <a:cubicBezTo>
                      <a:pt x="304310" y="123560"/>
                      <a:pt x="304800" y="123210"/>
                      <a:pt x="304800" y="80801"/>
                    </a:cubicBezTo>
                    <a:cubicBezTo>
                      <a:pt x="304800" y="57316"/>
                      <a:pt x="310153" y="38100"/>
                      <a:pt x="316695" y="38100"/>
                    </a:cubicBezTo>
                    <a:cubicBezTo>
                      <a:pt x="323238" y="38100"/>
                      <a:pt x="327524" y="53816"/>
                      <a:pt x="326220" y="73025"/>
                    </a:cubicBezTo>
                    <a:cubicBezTo>
                      <a:pt x="324315" y="101104"/>
                      <a:pt x="330711" y="109992"/>
                      <a:pt x="358854" y="118369"/>
                    </a:cubicBezTo>
                    <a:cubicBezTo>
                      <a:pt x="390632" y="127827"/>
                      <a:pt x="394361" y="125487"/>
                      <a:pt x="399324" y="92969"/>
                    </a:cubicBezTo>
                    <a:cubicBezTo>
                      <a:pt x="404276" y="60519"/>
                      <a:pt x="405463" y="59767"/>
                      <a:pt x="411945" y="84975"/>
                    </a:cubicBezTo>
                    <a:cubicBezTo>
                      <a:pt x="421522" y="122222"/>
                      <a:pt x="438703" y="130996"/>
                      <a:pt x="469638" y="114440"/>
                    </a:cubicBezTo>
                    <a:cubicBezTo>
                      <a:pt x="488763" y="104205"/>
                      <a:pt x="495300" y="87880"/>
                      <a:pt x="495300" y="50353"/>
                    </a:cubicBezTo>
                    <a:cubicBezTo>
                      <a:pt x="495300" y="4625"/>
                      <a:pt x="492275" y="0"/>
                      <a:pt x="462361" y="0"/>
                    </a:cubicBezTo>
                    <a:cubicBezTo>
                      <a:pt x="439214" y="0"/>
                      <a:pt x="427274" y="8216"/>
                      <a:pt x="422194" y="27638"/>
                    </a:cubicBezTo>
                    <a:lnTo>
                      <a:pt x="414967" y="55277"/>
                    </a:lnTo>
                    <a:lnTo>
                      <a:pt x="404700" y="27522"/>
                    </a:lnTo>
                    <a:cubicBezTo>
                      <a:pt x="396026" y="4075"/>
                      <a:pt x="385514" y="104"/>
                      <a:pt x="336976" y="1940"/>
                    </a:cubicBezTo>
                    <a:cubicBezTo>
                      <a:pt x="305375" y="3136"/>
                      <a:pt x="277482" y="6151"/>
                      <a:pt x="274992" y="8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2" name="任意多边形: 形状 1241"/>
              <p:cNvSpPr/>
              <p:nvPr/>
            </p:nvSpPr>
            <p:spPr>
              <a:xfrm>
                <a:off x="3794028" y="34669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3" name="任意多边形: 形状 1242"/>
              <p:cNvSpPr/>
              <p:nvPr/>
            </p:nvSpPr>
            <p:spPr>
              <a:xfrm>
                <a:off x="3440694" y="3469712"/>
                <a:ext cx="8076" cy="78741"/>
              </a:xfrm>
              <a:custGeom>
                <a:avLst/>
                <a:gdLst/>
                <a:ahLst/>
                <a:cxnLst/>
                <a:rect l="0" t="0" r="0" b="0"/>
                <a:pathLst>
                  <a:path w="8076" h="78741">
                    <a:moveTo>
                      <a:pt x="1449" y="11076"/>
                    </a:moveTo>
                    <a:cubicBezTo>
                      <a:pt x="0" y="22152"/>
                      <a:pt x="1159" y="45012"/>
                      <a:pt x="4024" y="61876"/>
                    </a:cubicBezTo>
                    <a:cubicBezTo>
                      <a:pt x="6890" y="78740"/>
                      <a:pt x="8075" y="69678"/>
                      <a:pt x="6659" y="41738"/>
                    </a:cubicBezTo>
                    <a:cubicBezTo>
                      <a:pt x="5243" y="13798"/>
                      <a:pt x="2898" y="0"/>
                      <a:pt x="1449" y="1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4" name="任意多边形: 形状 1243"/>
              <p:cNvSpPr/>
              <p:nvPr/>
            </p:nvSpPr>
            <p:spPr>
              <a:xfrm>
                <a:off x="3514628" y="3479699"/>
                <a:ext cx="38101" cy="88901"/>
              </a:xfrm>
              <a:custGeom>
                <a:avLst/>
                <a:gdLst/>
                <a:ahLst/>
                <a:cxnLst/>
                <a:rect l="0" t="0" r="0" b="0"/>
                <a:pathLst>
                  <a:path w="38101" h="88901">
                    <a:moveTo>
                      <a:pt x="0" y="44450"/>
                    </a:moveTo>
                    <a:cubicBezTo>
                      <a:pt x="0" y="75494"/>
                      <a:pt x="5745" y="88900"/>
                      <a:pt x="19050" y="88900"/>
                    </a:cubicBezTo>
                    <a:cubicBezTo>
                      <a:pt x="32355" y="88900"/>
                      <a:pt x="38100" y="75494"/>
                      <a:pt x="38100" y="44450"/>
                    </a:cubicBezTo>
                    <a:cubicBezTo>
                      <a:pt x="38100" y="13406"/>
                      <a:pt x="32355" y="0"/>
                      <a:pt x="19050" y="0"/>
                    </a:cubicBezTo>
                    <a:cubicBezTo>
                      <a:pt x="5745" y="0"/>
                      <a:pt x="0" y="13406"/>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5" name="任意多边形: 形状 1244"/>
              <p:cNvSpPr/>
              <p:nvPr/>
            </p:nvSpPr>
            <p:spPr>
              <a:xfrm>
                <a:off x="3603528" y="3479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6" name="任意多边形: 形状 1245"/>
              <p:cNvSpPr/>
              <p:nvPr/>
            </p:nvSpPr>
            <p:spPr>
              <a:xfrm>
                <a:off x="3692005" y="3478741"/>
                <a:ext cx="43212" cy="89236"/>
              </a:xfrm>
              <a:custGeom>
                <a:avLst/>
                <a:gdLst/>
                <a:ahLst/>
                <a:cxnLst/>
                <a:rect l="0" t="0" r="0" b="0"/>
                <a:pathLst>
                  <a:path w="43212" h="89236">
                    <a:moveTo>
                      <a:pt x="1710" y="28506"/>
                    </a:moveTo>
                    <a:cubicBezTo>
                      <a:pt x="4888" y="69651"/>
                      <a:pt x="25747" y="89235"/>
                      <a:pt x="32848" y="57740"/>
                    </a:cubicBezTo>
                    <a:cubicBezTo>
                      <a:pt x="35951" y="43972"/>
                      <a:pt x="39861" y="27059"/>
                      <a:pt x="41536" y="20154"/>
                    </a:cubicBezTo>
                    <a:cubicBezTo>
                      <a:pt x="43211" y="13249"/>
                      <a:pt x="34421" y="5643"/>
                      <a:pt x="22002" y="3251"/>
                    </a:cubicBezTo>
                    <a:cubicBezTo>
                      <a:pt x="5121" y="0"/>
                      <a:pt x="0" y="6373"/>
                      <a:pt x="1710" y="285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7" name="任意多边形: 形状 1246"/>
              <p:cNvSpPr/>
              <p:nvPr/>
            </p:nvSpPr>
            <p:spPr>
              <a:xfrm>
                <a:off x="3362228" y="3492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8" name="任意多边形: 形状 1247"/>
              <p:cNvSpPr/>
              <p:nvPr/>
            </p:nvSpPr>
            <p:spPr>
              <a:xfrm>
                <a:off x="3155622" y="3460798"/>
                <a:ext cx="60557" cy="148686"/>
              </a:xfrm>
              <a:custGeom>
                <a:avLst/>
                <a:gdLst/>
                <a:ahLst/>
                <a:cxnLst/>
                <a:rect l="0" t="0" r="0" b="0"/>
                <a:pathLst>
                  <a:path w="60557" h="148686">
                    <a:moveTo>
                      <a:pt x="1439" y="46456"/>
                    </a:moveTo>
                    <a:cubicBezTo>
                      <a:pt x="4601" y="125713"/>
                      <a:pt x="13934" y="148685"/>
                      <a:pt x="38331" y="137259"/>
                    </a:cubicBezTo>
                    <a:cubicBezTo>
                      <a:pt x="55147" y="129384"/>
                      <a:pt x="60556" y="111396"/>
                      <a:pt x="60556" y="63351"/>
                    </a:cubicBezTo>
                    <a:cubicBezTo>
                      <a:pt x="60556" y="4235"/>
                      <a:pt x="58457" y="0"/>
                      <a:pt x="30154" y="2006"/>
                    </a:cubicBezTo>
                    <a:cubicBezTo>
                      <a:pt x="4222" y="3844"/>
                      <a:pt x="0" y="10381"/>
                      <a:pt x="1439" y="464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9" name="任意多边形: 形状 1248"/>
              <p:cNvSpPr/>
              <p:nvPr/>
            </p:nvSpPr>
            <p:spPr>
              <a:xfrm>
                <a:off x="3182054" y="3492399"/>
                <a:ext cx="40109" cy="90582"/>
              </a:xfrm>
              <a:custGeom>
                <a:avLst/>
                <a:gdLst/>
                <a:ahLst/>
                <a:cxnLst/>
                <a:rect l="0" t="0" r="0" b="0"/>
                <a:pathLst>
                  <a:path w="40109" h="90582">
                    <a:moveTo>
                      <a:pt x="719" y="22225"/>
                    </a:moveTo>
                    <a:cubicBezTo>
                      <a:pt x="3033" y="61547"/>
                      <a:pt x="14780" y="90581"/>
                      <a:pt x="25656" y="83859"/>
                    </a:cubicBezTo>
                    <a:cubicBezTo>
                      <a:pt x="40108" y="74927"/>
                      <a:pt x="28041" y="0"/>
                      <a:pt x="12151" y="0"/>
                    </a:cubicBezTo>
                    <a:cubicBezTo>
                      <a:pt x="5144" y="0"/>
                      <a:pt x="0" y="10001"/>
                      <a:pt x="719"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0" name="任意多边形: 形状 1249"/>
              <p:cNvSpPr/>
              <p:nvPr/>
            </p:nvSpPr>
            <p:spPr>
              <a:xfrm>
                <a:off x="3517739" y="3619399"/>
                <a:ext cx="29540" cy="40165"/>
              </a:xfrm>
              <a:custGeom>
                <a:avLst/>
                <a:gdLst/>
                <a:ahLst/>
                <a:cxnLst/>
                <a:rect l="0" t="0" r="0" b="0"/>
                <a:pathLst>
                  <a:path w="29540" h="40165">
                    <a:moveTo>
                      <a:pt x="5874" y="22225"/>
                    </a:moveTo>
                    <a:cubicBezTo>
                      <a:pt x="11308" y="34449"/>
                      <a:pt x="18081" y="40164"/>
                      <a:pt x="20926" y="34925"/>
                    </a:cubicBezTo>
                    <a:cubicBezTo>
                      <a:pt x="29539" y="19065"/>
                      <a:pt x="23106" y="0"/>
                      <a:pt x="9142" y="0"/>
                    </a:cubicBezTo>
                    <a:cubicBezTo>
                      <a:pt x="1324" y="0"/>
                      <a:pt x="0" y="9009"/>
                      <a:pt x="587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1" name="任意多边形: 形状 1250"/>
              <p:cNvSpPr/>
              <p:nvPr/>
            </p:nvSpPr>
            <p:spPr>
              <a:xfrm>
                <a:off x="9440821" y="3461225"/>
                <a:ext cx="881274" cy="58652"/>
              </a:xfrm>
              <a:custGeom>
                <a:avLst/>
                <a:gdLst/>
                <a:ahLst/>
                <a:cxnLst/>
                <a:rect l="0" t="0" r="0" b="0"/>
                <a:pathLst>
                  <a:path w="881274" h="58652">
                    <a:moveTo>
                      <a:pt x="1302" y="14667"/>
                    </a:moveTo>
                    <a:cubicBezTo>
                      <a:pt x="0" y="29943"/>
                      <a:pt x="858611" y="58651"/>
                      <a:pt x="873436" y="43826"/>
                    </a:cubicBezTo>
                    <a:cubicBezTo>
                      <a:pt x="881273" y="35989"/>
                      <a:pt x="879893" y="25822"/>
                      <a:pt x="869594" y="15512"/>
                    </a:cubicBezTo>
                    <a:cubicBezTo>
                      <a:pt x="857160" y="3065"/>
                      <a:pt x="757209" y="0"/>
                      <a:pt x="427846" y="1967"/>
                    </a:cubicBezTo>
                    <a:cubicBezTo>
                      <a:pt x="193723" y="3364"/>
                      <a:pt x="1778" y="9079"/>
                      <a:pt x="1302" y="146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2" name="任意多边形: 形状 1251"/>
              <p:cNvSpPr/>
              <p:nvPr/>
            </p:nvSpPr>
            <p:spPr>
              <a:xfrm>
                <a:off x="8721628" y="3536849"/>
                <a:ext cx="446268" cy="69851"/>
              </a:xfrm>
              <a:custGeom>
                <a:avLst/>
                <a:gdLst/>
                <a:ahLst/>
                <a:cxnLst/>
                <a:rect l="0" t="0" r="0" b="0"/>
                <a:pathLst>
                  <a:path w="446268" h="69851">
                    <a:moveTo>
                      <a:pt x="0" y="5750"/>
                    </a:moveTo>
                    <a:lnTo>
                      <a:pt x="0" y="69850"/>
                    </a:lnTo>
                    <a:lnTo>
                      <a:pt x="446267" y="69850"/>
                    </a:lnTo>
                    <a:lnTo>
                      <a:pt x="425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3" name="任意多边形: 形状 1252"/>
              <p:cNvSpPr/>
              <p:nvPr/>
            </p:nvSpPr>
            <p:spPr>
              <a:xfrm>
                <a:off x="8735649" y="3551046"/>
                <a:ext cx="398730" cy="28240"/>
              </a:xfrm>
              <a:custGeom>
                <a:avLst/>
                <a:gdLst/>
                <a:ahLst/>
                <a:cxnLst/>
                <a:rect l="0" t="0" r="0" b="0"/>
                <a:pathLst>
                  <a:path w="398730" h="28240">
                    <a:moveTo>
                      <a:pt x="5007" y="14378"/>
                    </a:moveTo>
                    <a:cubicBezTo>
                      <a:pt x="9936" y="26658"/>
                      <a:pt x="55239" y="28239"/>
                      <a:pt x="205054" y="21362"/>
                    </a:cubicBezTo>
                    <a:lnTo>
                      <a:pt x="398729" y="12471"/>
                    </a:lnTo>
                    <a:lnTo>
                      <a:pt x="198682" y="5487"/>
                    </a:lnTo>
                    <a:cubicBezTo>
                      <a:pt x="41522" y="0"/>
                      <a:pt x="0" y="1906"/>
                      <a:pt x="5007" y="14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4" name="任意多边形: 形状 1253"/>
              <p:cNvSpPr/>
              <p:nvPr/>
            </p:nvSpPr>
            <p:spPr>
              <a:xfrm>
                <a:off x="10056465" y="3559293"/>
                <a:ext cx="119314" cy="25113"/>
              </a:xfrm>
              <a:custGeom>
                <a:avLst/>
                <a:gdLst/>
                <a:ahLst/>
                <a:cxnLst/>
                <a:rect l="0" t="0" r="0" b="0"/>
                <a:pathLst>
                  <a:path w="119314" h="25113">
                    <a:moveTo>
                      <a:pt x="3467" y="19503"/>
                    </a:moveTo>
                    <a:cubicBezTo>
                      <a:pt x="6932" y="25112"/>
                      <a:pt x="34416" y="23018"/>
                      <a:pt x="64540" y="14850"/>
                    </a:cubicBezTo>
                    <a:lnTo>
                      <a:pt x="119313" y="0"/>
                    </a:lnTo>
                    <a:lnTo>
                      <a:pt x="58238" y="4653"/>
                    </a:lnTo>
                    <a:cubicBezTo>
                      <a:pt x="24647" y="7212"/>
                      <a:pt x="0" y="13895"/>
                      <a:pt x="3467" y="19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5" name="任意多边形: 形状 1254"/>
              <p:cNvSpPr/>
              <p:nvPr/>
            </p:nvSpPr>
            <p:spPr>
              <a:xfrm>
                <a:off x="10223085" y="35685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6" name="任意多边形: 形状 1255"/>
              <p:cNvSpPr/>
              <p:nvPr/>
            </p:nvSpPr>
            <p:spPr>
              <a:xfrm>
                <a:off x="9737628" y="3603510"/>
                <a:ext cx="571501" cy="41291"/>
              </a:xfrm>
              <a:custGeom>
                <a:avLst/>
                <a:gdLst/>
                <a:ahLst/>
                <a:cxnLst/>
                <a:rect l="0" t="0" r="0" b="0"/>
                <a:pathLst>
                  <a:path w="571501" h="41291">
                    <a:moveTo>
                      <a:pt x="0" y="12259"/>
                    </a:moveTo>
                    <a:cubicBezTo>
                      <a:pt x="0" y="32776"/>
                      <a:pt x="101080" y="41290"/>
                      <a:pt x="344673" y="41290"/>
                    </a:cubicBezTo>
                    <a:cubicBezTo>
                      <a:pt x="487425" y="41290"/>
                      <a:pt x="571500" y="36583"/>
                      <a:pt x="571500" y="28590"/>
                    </a:cubicBezTo>
                    <a:cubicBezTo>
                      <a:pt x="571500" y="9116"/>
                      <a:pt x="497646" y="3032"/>
                      <a:pt x="238125" y="1128"/>
                    </a:cubicBezTo>
                    <a:cubicBezTo>
                      <a:pt x="84492" y="0"/>
                      <a:pt x="0" y="3950"/>
                      <a:pt x="0" y="12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7" name="任意多边形: 形状 1256"/>
              <p:cNvSpPr/>
              <p:nvPr/>
            </p:nvSpPr>
            <p:spPr>
              <a:xfrm>
                <a:off x="10007185" y="36828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8" name="任意多边形: 形状 1257"/>
              <p:cNvSpPr/>
              <p:nvPr/>
            </p:nvSpPr>
            <p:spPr>
              <a:xfrm>
                <a:off x="10163078" y="3678787"/>
                <a:ext cx="158563" cy="27681"/>
              </a:xfrm>
              <a:custGeom>
                <a:avLst/>
                <a:gdLst/>
                <a:ahLst/>
                <a:cxnLst/>
                <a:rect l="0" t="0" r="0" b="0"/>
                <a:pathLst>
                  <a:path w="158563" h="27681">
                    <a:moveTo>
                      <a:pt x="69850" y="5218"/>
                    </a:moveTo>
                    <a:lnTo>
                      <a:pt x="0" y="12673"/>
                    </a:lnTo>
                    <a:lnTo>
                      <a:pt x="80433" y="21093"/>
                    </a:lnTo>
                    <a:cubicBezTo>
                      <a:pt x="143356" y="27680"/>
                      <a:pt x="158562" y="26057"/>
                      <a:pt x="150283" y="13638"/>
                    </a:cubicBezTo>
                    <a:cubicBezTo>
                      <a:pt x="142875" y="2526"/>
                      <a:pt x="118742" y="0"/>
                      <a:pt x="69850" y="52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9" name="任意多边形: 形状 1258"/>
              <p:cNvSpPr/>
              <p:nvPr/>
            </p:nvSpPr>
            <p:spPr>
              <a:xfrm>
                <a:off x="8982862" y="3742963"/>
                <a:ext cx="1162879" cy="41881"/>
              </a:xfrm>
              <a:custGeom>
                <a:avLst/>
                <a:gdLst/>
                <a:ahLst/>
                <a:cxnLst/>
                <a:rect l="0" t="0" r="0" b="0"/>
                <a:pathLst>
                  <a:path w="1162879" h="41881">
                    <a:moveTo>
                      <a:pt x="18166" y="15737"/>
                    </a:moveTo>
                    <a:cubicBezTo>
                      <a:pt x="18166" y="24313"/>
                      <a:pt x="65303" y="26664"/>
                      <a:pt x="154691" y="22545"/>
                    </a:cubicBezTo>
                    <a:cubicBezTo>
                      <a:pt x="229779" y="19085"/>
                      <a:pt x="487860" y="22861"/>
                      <a:pt x="728203" y="30937"/>
                    </a:cubicBezTo>
                    <a:cubicBezTo>
                      <a:pt x="1050239" y="41758"/>
                      <a:pt x="1162878" y="41880"/>
                      <a:pt x="1156400" y="31399"/>
                    </a:cubicBezTo>
                    <a:cubicBezTo>
                      <a:pt x="1150278" y="21494"/>
                      <a:pt x="992608" y="14882"/>
                      <a:pt x="636863" y="9613"/>
                    </a:cubicBezTo>
                    <a:cubicBezTo>
                      <a:pt x="0" y="180"/>
                      <a:pt x="18166" y="0"/>
                      <a:pt x="18166" y="157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0" name="任意多边形: 形状 1259"/>
              <p:cNvSpPr/>
              <p:nvPr/>
            </p:nvSpPr>
            <p:spPr>
              <a:xfrm>
                <a:off x="11382278" y="3572398"/>
                <a:ext cx="249105" cy="34322"/>
              </a:xfrm>
              <a:custGeom>
                <a:avLst/>
                <a:gdLst/>
                <a:ahLst/>
                <a:cxnLst/>
                <a:rect l="0" t="0" r="0" b="0"/>
                <a:pathLst>
                  <a:path w="249105" h="34322">
                    <a:moveTo>
                      <a:pt x="111842" y="18974"/>
                    </a:moveTo>
                    <a:cubicBezTo>
                      <a:pt x="195762" y="33210"/>
                      <a:pt x="227310" y="34321"/>
                      <a:pt x="238207" y="23425"/>
                    </a:cubicBezTo>
                    <a:cubicBezTo>
                      <a:pt x="249104" y="12528"/>
                      <a:pt x="221181" y="7791"/>
                      <a:pt x="126365" y="445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1" name="任意多边形: 形状 1260"/>
              <p:cNvSpPr/>
              <p:nvPr/>
            </p:nvSpPr>
            <p:spPr>
              <a:xfrm>
                <a:off x="6575328" y="16111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2" name="任意多边形: 形状 1261"/>
              <p:cNvSpPr/>
              <p:nvPr/>
            </p:nvSpPr>
            <p:spPr>
              <a:xfrm>
                <a:off x="12335069" y="3349076"/>
                <a:ext cx="43278" cy="41724"/>
              </a:xfrm>
              <a:custGeom>
                <a:avLst/>
                <a:gdLst/>
                <a:ahLst/>
                <a:cxnLst/>
                <a:rect l="0" t="0" r="0" b="0"/>
                <a:pathLst>
                  <a:path w="43278" h="41724">
                    <a:moveTo>
                      <a:pt x="15584" y="6630"/>
                    </a:moveTo>
                    <a:cubicBezTo>
                      <a:pt x="0" y="25952"/>
                      <a:pt x="4699" y="41723"/>
                      <a:pt x="26040" y="41723"/>
                    </a:cubicBezTo>
                    <a:cubicBezTo>
                      <a:pt x="40776" y="41723"/>
                      <a:pt x="43277" y="35567"/>
                      <a:pt x="35565" y="18272"/>
                    </a:cubicBezTo>
                    <a:cubicBezTo>
                      <a:pt x="29695" y="5106"/>
                      <a:pt x="20932" y="0"/>
                      <a:pt x="15584" y="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3" name="任意多边形: 形状 1262"/>
              <p:cNvSpPr/>
              <p:nvPr/>
            </p:nvSpPr>
            <p:spPr>
              <a:xfrm>
                <a:off x="187228" y="3545233"/>
                <a:ext cx="25401" cy="59435"/>
              </a:xfrm>
              <a:custGeom>
                <a:avLst/>
                <a:gdLst/>
                <a:ahLst/>
                <a:cxnLst/>
                <a:rect l="0" t="0" r="0" b="0"/>
                <a:pathLst>
                  <a:path w="25401" h="59435">
                    <a:moveTo>
                      <a:pt x="0" y="21868"/>
                    </a:moveTo>
                    <a:cubicBezTo>
                      <a:pt x="0" y="35838"/>
                      <a:pt x="5715" y="50800"/>
                      <a:pt x="12700" y="55117"/>
                    </a:cubicBezTo>
                    <a:cubicBezTo>
                      <a:pt x="19685" y="59434"/>
                      <a:pt x="25400" y="51536"/>
                      <a:pt x="25400" y="37566"/>
                    </a:cubicBezTo>
                    <a:cubicBezTo>
                      <a:pt x="25400" y="23596"/>
                      <a:pt x="19685" y="8634"/>
                      <a:pt x="12700" y="4317"/>
                    </a:cubicBezTo>
                    <a:cubicBezTo>
                      <a:pt x="5715" y="0"/>
                      <a:pt x="0" y="7898"/>
                      <a:pt x="0" y="21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4" name="任意多边形: 形状 1263"/>
              <p:cNvSpPr/>
              <p:nvPr/>
            </p:nvSpPr>
            <p:spPr>
              <a:xfrm>
                <a:off x="187228" y="3640254"/>
                <a:ext cx="21856" cy="52224"/>
              </a:xfrm>
              <a:custGeom>
                <a:avLst/>
                <a:gdLst/>
                <a:ahLst/>
                <a:cxnLst/>
                <a:rect l="0" t="0" r="0" b="0"/>
                <a:pathLst>
                  <a:path w="21856" h="52224">
                    <a:moveTo>
                      <a:pt x="0" y="29945"/>
                    </a:moveTo>
                    <a:cubicBezTo>
                      <a:pt x="0" y="45079"/>
                      <a:pt x="4286" y="52223"/>
                      <a:pt x="9525" y="45820"/>
                    </a:cubicBezTo>
                    <a:cubicBezTo>
                      <a:pt x="21855" y="30750"/>
                      <a:pt x="21855" y="0"/>
                      <a:pt x="9525" y="1370"/>
                    </a:cubicBezTo>
                    <a:cubicBezTo>
                      <a:pt x="4286" y="1952"/>
                      <a:pt x="0" y="14811"/>
                      <a:pt x="0" y="299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5" name="任意多边形: 形状 1264"/>
              <p:cNvSpPr/>
              <p:nvPr/>
            </p:nvSpPr>
            <p:spPr>
              <a:xfrm>
                <a:off x="564044" y="3645268"/>
                <a:ext cx="167857" cy="302797"/>
              </a:xfrm>
              <a:custGeom>
                <a:avLst/>
                <a:gdLst/>
                <a:ahLst/>
                <a:cxnLst/>
                <a:rect l="0" t="0" r="0" b="0"/>
                <a:pathLst>
                  <a:path w="167857" h="302797">
                    <a:moveTo>
                      <a:pt x="44169" y="33772"/>
                    </a:moveTo>
                    <a:cubicBezTo>
                      <a:pt x="23544" y="47264"/>
                      <a:pt x="15181" y="63652"/>
                      <a:pt x="17137" y="86744"/>
                    </a:cubicBezTo>
                    <a:cubicBezTo>
                      <a:pt x="20441" y="125737"/>
                      <a:pt x="20348" y="145418"/>
                      <a:pt x="16635" y="193206"/>
                    </a:cubicBezTo>
                    <a:cubicBezTo>
                      <a:pt x="14102" y="225808"/>
                      <a:pt x="16765" y="227792"/>
                      <a:pt x="56678" y="223028"/>
                    </a:cubicBezTo>
                    <a:lnTo>
                      <a:pt x="99434" y="217925"/>
                    </a:lnTo>
                    <a:lnTo>
                      <a:pt x="0" y="260568"/>
                    </a:lnTo>
                    <a:lnTo>
                      <a:pt x="33919" y="282793"/>
                    </a:lnTo>
                    <a:cubicBezTo>
                      <a:pt x="63398" y="302108"/>
                      <a:pt x="72399" y="302796"/>
                      <a:pt x="102686" y="288048"/>
                    </a:cubicBezTo>
                    <a:cubicBezTo>
                      <a:pt x="150271" y="264878"/>
                      <a:pt x="167856" y="228131"/>
                      <a:pt x="131359" y="228131"/>
                    </a:cubicBezTo>
                    <a:lnTo>
                      <a:pt x="104368" y="228131"/>
                    </a:lnTo>
                    <a:lnTo>
                      <a:pt x="133651" y="190962"/>
                    </a:lnTo>
                    <a:cubicBezTo>
                      <a:pt x="151298" y="168563"/>
                      <a:pt x="156944" y="153005"/>
                      <a:pt x="147861" y="151811"/>
                    </a:cubicBezTo>
                    <a:cubicBezTo>
                      <a:pt x="139571" y="150721"/>
                      <a:pt x="136117" y="141153"/>
                      <a:pt x="140187" y="130548"/>
                    </a:cubicBezTo>
                    <a:cubicBezTo>
                      <a:pt x="144256" y="119944"/>
                      <a:pt x="139976" y="106565"/>
                      <a:pt x="130676" y="100817"/>
                    </a:cubicBezTo>
                    <a:cubicBezTo>
                      <a:pt x="116950" y="92334"/>
                      <a:pt x="116807" y="86704"/>
                      <a:pt x="129919" y="70905"/>
                    </a:cubicBezTo>
                    <a:cubicBezTo>
                      <a:pt x="164187" y="29615"/>
                      <a:pt x="95798" y="0"/>
                      <a:pt x="44169" y="33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6" name="任意多边形: 形状 1265"/>
              <p:cNvSpPr/>
              <p:nvPr/>
            </p:nvSpPr>
            <p:spPr>
              <a:xfrm>
                <a:off x="599332" y="3687312"/>
                <a:ext cx="83549" cy="109889"/>
              </a:xfrm>
              <a:custGeom>
                <a:avLst/>
                <a:gdLst/>
                <a:ahLst/>
                <a:cxnLst/>
                <a:rect l="0" t="0" r="0" b="0"/>
                <a:pathLst>
                  <a:path w="83549" h="109889">
                    <a:moveTo>
                      <a:pt x="16979" y="10196"/>
                    </a:moveTo>
                    <a:cubicBezTo>
                      <a:pt x="0" y="33797"/>
                      <a:pt x="36883" y="109888"/>
                      <a:pt x="65302" y="109888"/>
                    </a:cubicBezTo>
                    <a:cubicBezTo>
                      <a:pt x="82713" y="109888"/>
                      <a:pt x="83548" y="106565"/>
                      <a:pt x="70184" y="90462"/>
                    </a:cubicBezTo>
                    <a:cubicBezTo>
                      <a:pt x="57856" y="75608"/>
                      <a:pt x="57426" y="63652"/>
                      <a:pt x="68357" y="39662"/>
                    </a:cubicBezTo>
                    <a:cubicBezTo>
                      <a:pt x="81050" y="11803"/>
                      <a:pt x="79481" y="7689"/>
                      <a:pt x="54349" y="2941"/>
                    </a:cubicBezTo>
                    <a:cubicBezTo>
                      <a:pt x="38782" y="0"/>
                      <a:pt x="21966" y="3265"/>
                      <a:pt x="16979" y="10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7" name="任意多边形: 形状 1266"/>
              <p:cNvSpPr/>
              <p:nvPr/>
            </p:nvSpPr>
            <p:spPr>
              <a:xfrm>
                <a:off x="595033" y="3802247"/>
                <a:ext cx="81146" cy="46812"/>
              </a:xfrm>
              <a:custGeom>
                <a:avLst/>
                <a:gdLst/>
                <a:ahLst/>
                <a:cxnLst/>
                <a:rect l="0" t="0" r="0" b="0"/>
                <a:pathLst>
                  <a:path w="81146" h="46812">
                    <a:moveTo>
                      <a:pt x="20345" y="15536"/>
                    </a:moveTo>
                    <a:cubicBezTo>
                      <a:pt x="0" y="35880"/>
                      <a:pt x="13157" y="46811"/>
                      <a:pt x="46220" y="37032"/>
                    </a:cubicBezTo>
                    <a:cubicBezTo>
                      <a:pt x="65429" y="31350"/>
                      <a:pt x="81145" y="20987"/>
                      <a:pt x="81145" y="14002"/>
                    </a:cubicBezTo>
                    <a:cubicBezTo>
                      <a:pt x="81145" y="0"/>
                      <a:pt x="34709" y="1171"/>
                      <a:pt x="20345"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8" name="任意多边形: 形状 1267"/>
              <p:cNvSpPr/>
              <p:nvPr/>
            </p:nvSpPr>
            <p:spPr>
              <a:xfrm>
                <a:off x="616967" y="3887890"/>
                <a:ext cx="67573" cy="37220"/>
              </a:xfrm>
              <a:custGeom>
                <a:avLst/>
                <a:gdLst/>
                <a:ahLst/>
                <a:cxnLst/>
                <a:rect l="0" t="0" r="0" b="0"/>
                <a:pathLst>
                  <a:path w="67573" h="37220">
                    <a:moveTo>
                      <a:pt x="8411" y="23609"/>
                    </a:moveTo>
                    <a:cubicBezTo>
                      <a:pt x="0" y="37219"/>
                      <a:pt x="21777" y="30997"/>
                      <a:pt x="52861" y="10909"/>
                    </a:cubicBezTo>
                    <a:cubicBezTo>
                      <a:pt x="67572" y="1402"/>
                      <a:pt x="65573" y="0"/>
                      <a:pt x="44086" y="4754"/>
                    </a:cubicBezTo>
                    <a:cubicBezTo>
                      <a:pt x="28782" y="8139"/>
                      <a:pt x="12728" y="16624"/>
                      <a:pt x="8411" y="236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1" y="4378324"/>
            <a:ext cx="12192000" cy="200933"/>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图片占位符 4"/>
          <p:cNvSpPr>
            <a:spLocks noGrp="1"/>
          </p:cNvSpPr>
          <p:nvPr>
            <p:ph type="pic" sz="quarter" idx="10"/>
          </p:nvPr>
        </p:nvSpPr>
        <p:spPr>
          <a:xfrm>
            <a:off x="0" y="1338263"/>
            <a:ext cx="12190638" cy="3040062"/>
          </a:xfr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页-02">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921717" y="2287504"/>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userDrawn="1"/>
        </p:nvGrpSpPr>
        <p:grpSpPr>
          <a:xfrm rot="5400000" flipH="1">
            <a:off x="9772064" y="49138"/>
            <a:ext cx="231871" cy="4608000"/>
            <a:chOff x="4399082" y="1624876"/>
            <a:chExt cx="231871" cy="3276600"/>
          </a:xfrm>
        </p:grpSpPr>
        <p:cxnSp>
          <p:nvCxnSpPr>
            <p:cNvPr id="142" name="直接连接符 141"/>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7" name="组合 146"/>
          <p:cNvGrpSpPr/>
          <p:nvPr userDrawn="1"/>
        </p:nvGrpSpPr>
        <p:grpSpPr>
          <a:xfrm rot="5400000" flipV="1">
            <a:off x="8678349" y="2899493"/>
            <a:ext cx="231871" cy="4608000"/>
            <a:chOff x="4399082" y="1624876"/>
            <a:chExt cx="231871" cy="3276600"/>
          </a:xfrm>
        </p:grpSpPr>
        <p:cxnSp>
          <p:nvCxnSpPr>
            <p:cNvPr id="148" name="直接连接符 147"/>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0" name="自由: 形状 5"/>
          <p:cNvSpPr/>
          <p:nvPr userDrawn="1"/>
        </p:nvSpPr>
        <p:spPr>
          <a:xfrm rot="10800000">
            <a:off x="6568948" y="1564833"/>
            <a:ext cx="915963" cy="847135"/>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1" name="自由: 形状 6"/>
          <p:cNvSpPr/>
          <p:nvPr userDrawn="1"/>
        </p:nvSpPr>
        <p:spPr>
          <a:xfrm>
            <a:off x="10656261" y="4707477"/>
            <a:ext cx="869670" cy="804322"/>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2" name="图片占位符 4"/>
          <p:cNvSpPr>
            <a:spLocks noGrp="1"/>
          </p:cNvSpPr>
          <p:nvPr>
            <p:ph type="pic" sz="quarter" idx="10"/>
          </p:nvPr>
        </p:nvSpPr>
        <p:spPr>
          <a:xfrm>
            <a:off x="663896" y="2087383"/>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页-03">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146"/>
          <p:cNvSpPr/>
          <p:nvPr userDrawn="1"/>
        </p:nvSpPr>
        <p:spPr>
          <a:xfrm>
            <a:off x="921717" y="1695323"/>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图片占位符 4"/>
          <p:cNvSpPr>
            <a:spLocks noGrp="1"/>
          </p:cNvSpPr>
          <p:nvPr>
            <p:ph type="pic" sz="quarter" idx="11"/>
          </p:nvPr>
        </p:nvSpPr>
        <p:spPr>
          <a:xfrm>
            <a:off x="663896" y="1495202"/>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页-04">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7735187" y="3892374"/>
            <a:ext cx="3798000" cy="2196000"/>
          </a:xfrm>
          <a:prstGeom prst="rect">
            <a:avLst/>
          </a:prstGeom>
          <a:gradFill>
            <a:gsLst>
              <a:gs pos="30000">
                <a:schemeClr val="accent1"/>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8" name="矩形 137"/>
          <p:cNvSpPr/>
          <p:nvPr userDrawn="1"/>
        </p:nvSpPr>
        <p:spPr>
          <a:xfrm>
            <a:off x="651414" y="1275296"/>
            <a:ext cx="3797072" cy="2196000"/>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2" name="图片占位符 4"/>
          <p:cNvSpPr>
            <a:spLocks noGrp="1"/>
          </p:cNvSpPr>
          <p:nvPr>
            <p:ph type="pic" sz="quarter" idx="10"/>
          </p:nvPr>
        </p:nvSpPr>
        <p:spPr>
          <a:xfrm>
            <a:off x="791772" y="1398034"/>
            <a:ext cx="3769201" cy="2196000"/>
          </a:xfrm>
        </p:spPr>
        <p:txBody>
          <a:bodyPr/>
          <a:lstStyle/>
          <a:p>
            <a:endParaRPr lang="zh-CN" altLang="en-US"/>
          </a:p>
        </p:txBody>
      </p:sp>
      <p:sp>
        <p:nvSpPr>
          <p:cNvPr id="158" name="图片占位符 4"/>
          <p:cNvSpPr>
            <a:spLocks noGrp="1"/>
          </p:cNvSpPr>
          <p:nvPr>
            <p:ph type="pic" sz="quarter" idx="11"/>
          </p:nvPr>
        </p:nvSpPr>
        <p:spPr>
          <a:xfrm>
            <a:off x="7626366" y="3777228"/>
            <a:ext cx="3769201" cy="2196000"/>
          </a:xfrm>
        </p:spPr>
        <p:txBody>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页-05">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8" name="图片占位符 4"/>
          <p:cNvSpPr>
            <a:spLocks noGrp="1"/>
          </p:cNvSpPr>
          <p:nvPr>
            <p:ph type="pic" sz="quarter" idx="10"/>
          </p:nvPr>
        </p:nvSpPr>
        <p:spPr>
          <a:xfrm>
            <a:off x="658813" y="1651000"/>
            <a:ext cx="4504412" cy="4002088"/>
          </a:xfrm>
          <a:prstGeom prst="roundRect">
            <a:avLst>
              <a:gd name="adj" fmla="val 2387"/>
            </a:avLst>
          </a:prstGeo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页-06">
    <p:spTree>
      <p:nvGrpSpPr>
        <p:cNvPr id="1" name=""/>
        <p:cNvGrpSpPr/>
        <p:nvPr/>
      </p:nvGrpSpPr>
      <p:grpSpPr>
        <a:xfrm>
          <a:off x="0" y="0"/>
          <a:ext cx="0" cy="0"/>
          <a:chOff x="0" y="0"/>
          <a:chExt cx="0" cy="0"/>
        </a:xfrm>
      </p:grpSpPr>
      <p:sp>
        <p:nvSpPr>
          <p:cNvPr id="156" name="矩形 155"/>
          <p:cNvSpPr/>
          <p:nvPr userDrawn="1"/>
        </p:nvSpPr>
        <p:spPr>
          <a:xfrm rot="732084">
            <a:off x="1675669" y="3982118"/>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157" name="矩形 156"/>
          <p:cNvSpPr/>
          <p:nvPr userDrawn="1"/>
        </p:nvSpPr>
        <p:spPr>
          <a:xfrm rot="732084">
            <a:off x="-1481797" y="2723782"/>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折角 136"/>
          <p:cNvSpPr/>
          <p:nvPr userDrawn="1"/>
        </p:nvSpPr>
        <p:spPr>
          <a:xfrm>
            <a:off x="658812"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39" name="图片占位符 4"/>
          <p:cNvSpPr>
            <a:spLocks noGrp="1"/>
          </p:cNvSpPr>
          <p:nvPr userDrawn="1">
            <p:ph type="pic" sz="quarter" idx="10"/>
          </p:nvPr>
        </p:nvSpPr>
        <p:spPr>
          <a:xfrm>
            <a:off x="658813"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矩形: 折角 139"/>
          <p:cNvSpPr/>
          <p:nvPr userDrawn="1"/>
        </p:nvSpPr>
        <p:spPr>
          <a:xfrm>
            <a:off x="4493351"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1" name="图片占位符 4"/>
          <p:cNvSpPr>
            <a:spLocks noGrp="1"/>
          </p:cNvSpPr>
          <p:nvPr userDrawn="1">
            <p:ph type="pic" sz="quarter" idx="11"/>
          </p:nvPr>
        </p:nvSpPr>
        <p:spPr>
          <a:xfrm>
            <a:off x="4493352"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矩形: 折角 141"/>
          <p:cNvSpPr/>
          <p:nvPr userDrawn="1"/>
        </p:nvSpPr>
        <p:spPr>
          <a:xfrm>
            <a:off x="8327889"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3" name="图片占位符 4"/>
          <p:cNvSpPr>
            <a:spLocks noGrp="1"/>
          </p:cNvSpPr>
          <p:nvPr userDrawn="1">
            <p:ph type="pic" sz="quarter" idx="12"/>
          </p:nvPr>
        </p:nvSpPr>
        <p:spPr>
          <a:xfrm>
            <a:off x="8327890"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页-07">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656446" y="1429068"/>
            <a:ext cx="2439451"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2" name="矩形 141"/>
          <p:cNvSpPr/>
          <p:nvPr userDrawn="1"/>
        </p:nvSpPr>
        <p:spPr>
          <a:xfrm>
            <a:off x="3468270" y="1429068"/>
            <a:ext cx="2440799"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0" name="矩形 149"/>
          <p:cNvSpPr/>
          <p:nvPr userDrawn="1"/>
        </p:nvSpPr>
        <p:spPr>
          <a:xfrm>
            <a:off x="6284346" y="1429068"/>
            <a:ext cx="2439418"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a:t>
            </a:r>
            <a:endParaRPr lang="zh-CN" altLang="en-US" dirty="0">
              <a:solidFill>
                <a:prstClr val="white"/>
              </a:solidFill>
              <a:latin typeface="等线" panose="02010600030101010101" charset="-122"/>
              <a:ea typeface="等线" panose="02010600030101010101" charset="-122"/>
            </a:endParaRPr>
          </a:p>
        </p:txBody>
      </p:sp>
      <p:sp>
        <p:nvSpPr>
          <p:cNvPr id="155" name="矩形 154"/>
          <p:cNvSpPr/>
          <p:nvPr userDrawn="1"/>
        </p:nvSpPr>
        <p:spPr>
          <a:xfrm>
            <a:off x="9099041" y="1429068"/>
            <a:ext cx="2439418"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a:t>
            </a:r>
            <a:endParaRPr lang="zh-CN" altLang="en-US" dirty="0">
              <a:solidFill>
                <a:prstClr val="white"/>
              </a:solidFill>
              <a:latin typeface="等线" panose="02010600030101010101" charset="-122"/>
              <a:ea typeface="等线" panose="02010600030101010101" charset="-122"/>
            </a:endParaRPr>
          </a:p>
        </p:txBody>
      </p:sp>
      <p:sp>
        <p:nvSpPr>
          <p:cNvPr id="160" name="图片占位符 4"/>
          <p:cNvSpPr>
            <a:spLocks noGrp="1"/>
          </p:cNvSpPr>
          <p:nvPr userDrawn="1">
            <p:ph type="pic" sz="quarter" idx="10"/>
          </p:nvPr>
        </p:nvSpPr>
        <p:spPr>
          <a:xfrm>
            <a:off x="655346" y="1412647"/>
            <a:ext cx="2441650" cy="2448153"/>
          </a:xfrm>
        </p:spPr>
        <p:txBody>
          <a:bodyPr/>
          <a:lstStyle/>
          <a:p>
            <a:endParaRPr lang="zh-CN" altLang="en-US"/>
          </a:p>
        </p:txBody>
      </p:sp>
      <p:sp>
        <p:nvSpPr>
          <p:cNvPr id="161" name="图片占位符 4"/>
          <p:cNvSpPr>
            <a:spLocks noGrp="1"/>
          </p:cNvSpPr>
          <p:nvPr userDrawn="1">
            <p:ph type="pic" sz="quarter" idx="11"/>
          </p:nvPr>
        </p:nvSpPr>
        <p:spPr>
          <a:xfrm>
            <a:off x="3468270" y="1412647"/>
            <a:ext cx="2441650" cy="2448153"/>
          </a:xfrm>
        </p:spPr>
        <p:txBody>
          <a:bodyPr/>
          <a:lstStyle/>
          <a:p>
            <a:endParaRPr lang="zh-CN" altLang="en-US"/>
          </a:p>
        </p:txBody>
      </p:sp>
      <p:sp>
        <p:nvSpPr>
          <p:cNvPr id="162" name="图片占位符 4"/>
          <p:cNvSpPr>
            <a:spLocks noGrp="1"/>
          </p:cNvSpPr>
          <p:nvPr userDrawn="1">
            <p:ph type="pic" sz="quarter" idx="12"/>
          </p:nvPr>
        </p:nvSpPr>
        <p:spPr>
          <a:xfrm>
            <a:off x="6284346" y="1412647"/>
            <a:ext cx="2441650" cy="2448153"/>
          </a:xfrm>
        </p:spPr>
        <p:txBody>
          <a:bodyPr/>
          <a:lstStyle/>
          <a:p>
            <a:endParaRPr lang="zh-CN" altLang="en-US"/>
          </a:p>
        </p:txBody>
      </p:sp>
      <p:sp>
        <p:nvSpPr>
          <p:cNvPr id="163" name="图片占位符 4"/>
          <p:cNvSpPr>
            <a:spLocks noGrp="1"/>
          </p:cNvSpPr>
          <p:nvPr userDrawn="1">
            <p:ph type="pic" sz="quarter" idx="13"/>
          </p:nvPr>
        </p:nvSpPr>
        <p:spPr>
          <a:xfrm>
            <a:off x="9099041" y="1412647"/>
            <a:ext cx="2441650" cy="2448153"/>
          </a:xfrm>
        </p:spPr>
        <p:txBody>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页-08">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0" y="3079913"/>
            <a:ext cx="12192000" cy="2021750"/>
          </a:xfrm>
          <a:prstGeom prst="rect">
            <a:avLst/>
          </a:prstGeom>
          <a:gradFill>
            <a:gsLst>
              <a:gs pos="30000">
                <a:schemeClr val="accent1">
                  <a:alpha val="30000"/>
                </a:schemeClr>
              </a:gs>
              <a:gs pos="100000">
                <a:schemeClr val="accent2">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userDrawn="1"/>
        </p:nvSpPr>
        <p:spPr>
          <a:xfrm>
            <a:off x="667777" y="2075543"/>
            <a:ext cx="10856446" cy="4107842"/>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60" name="图片占位符 4"/>
          <p:cNvSpPr>
            <a:spLocks noGrp="1"/>
          </p:cNvSpPr>
          <p:nvPr>
            <p:ph type="pic" sz="quarter" idx="10"/>
          </p:nvPr>
        </p:nvSpPr>
        <p:spPr>
          <a:xfrm>
            <a:off x="953944" y="2263775"/>
            <a:ext cx="3199540" cy="1799976"/>
          </a:xfrm>
        </p:spPr>
        <p:txBody>
          <a:bodyPr/>
          <a:lstStyle/>
          <a:p>
            <a:endParaRPr lang="zh-CN" altLang="en-US"/>
          </a:p>
        </p:txBody>
      </p:sp>
      <p:sp>
        <p:nvSpPr>
          <p:cNvPr id="161" name="图片占位符 4"/>
          <p:cNvSpPr>
            <a:spLocks noGrp="1"/>
          </p:cNvSpPr>
          <p:nvPr>
            <p:ph type="pic" sz="quarter" idx="11"/>
          </p:nvPr>
        </p:nvSpPr>
        <p:spPr>
          <a:xfrm>
            <a:off x="4496230" y="2263775"/>
            <a:ext cx="3199540" cy="1799976"/>
          </a:xfrm>
        </p:spPr>
        <p:txBody>
          <a:bodyPr/>
          <a:lstStyle/>
          <a:p>
            <a:endParaRPr lang="zh-CN" altLang="en-US"/>
          </a:p>
        </p:txBody>
      </p:sp>
      <p:sp>
        <p:nvSpPr>
          <p:cNvPr id="162" name="图片占位符 4"/>
          <p:cNvSpPr>
            <a:spLocks noGrp="1"/>
          </p:cNvSpPr>
          <p:nvPr>
            <p:ph type="pic" sz="quarter" idx="12"/>
          </p:nvPr>
        </p:nvSpPr>
        <p:spPr>
          <a:xfrm>
            <a:off x="8038516" y="2263775"/>
            <a:ext cx="3199540" cy="1799976"/>
          </a:xfrm>
        </p:spPr>
        <p:txBody>
          <a:bodyPr/>
          <a:lstStyle/>
          <a:p>
            <a:endParaRPr lang="zh-CN" altLang="en-US"/>
          </a:p>
        </p:txBody>
      </p:sp>
      <p:sp>
        <p:nvSpPr>
          <p:cNvPr id="163" name="图片占位符 4"/>
          <p:cNvSpPr>
            <a:spLocks noGrp="1"/>
          </p:cNvSpPr>
          <p:nvPr>
            <p:ph type="pic" sz="quarter" idx="13"/>
          </p:nvPr>
        </p:nvSpPr>
        <p:spPr>
          <a:xfrm>
            <a:off x="953944" y="4195049"/>
            <a:ext cx="3199540" cy="1799976"/>
          </a:xfrm>
        </p:spPr>
        <p:txBody>
          <a:bodyPr/>
          <a:lstStyle/>
          <a:p>
            <a:endParaRPr lang="zh-CN" altLang="en-US"/>
          </a:p>
        </p:txBody>
      </p:sp>
      <p:sp>
        <p:nvSpPr>
          <p:cNvPr id="164" name="图片占位符 4"/>
          <p:cNvSpPr>
            <a:spLocks noGrp="1"/>
          </p:cNvSpPr>
          <p:nvPr>
            <p:ph type="pic" sz="quarter" idx="14"/>
          </p:nvPr>
        </p:nvSpPr>
        <p:spPr>
          <a:xfrm>
            <a:off x="4496230" y="4195049"/>
            <a:ext cx="3199540" cy="1799976"/>
          </a:xfrm>
        </p:spPr>
        <p:txBody>
          <a:bodyPr/>
          <a:lstStyle/>
          <a:p>
            <a:endParaRPr lang="zh-CN" altLang="en-US"/>
          </a:p>
        </p:txBody>
      </p:sp>
      <p:sp>
        <p:nvSpPr>
          <p:cNvPr id="165" name="图片占位符 4"/>
          <p:cNvSpPr>
            <a:spLocks noGrp="1"/>
          </p:cNvSpPr>
          <p:nvPr>
            <p:ph type="pic" sz="quarter" idx="15"/>
          </p:nvPr>
        </p:nvSpPr>
        <p:spPr>
          <a:xfrm>
            <a:off x="8038516" y="4195049"/>
            <a:ext cx="3199540" cy="1799976"/>
          </a:xfrm>
        </p:spPr>
        <p:txBody>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文页-09">
    <p:spTree>
      <p:nvGrpSpPr>
        <p:cNvPr id="1" name=""/>
        <p:cNvGrpSpPr/>
        <p:nvPr/>
      </p:nvGrpSpPr>
      <p:grpSpPr>
        <a:xfrm>
          <a:off x="0" y="0"/>
          <a:ext cx="0" cy="0"/>
          <a:chOff x="0" y="0"/>
          <a:chExt cx="0" cy="0"/>
        </a:xfrm>
      </p:grpSpPr>
      <p:sp>
        <p:nvSpPr>
          <p:cNvPr id="143" name="矩形 142"/>
          <p:cNvSpPr/>
          <p:nvPr/>
        </p:nvSpPr>
        <p:spPr>
          <a:xfrm rot="7055768">
            <a:off x="4147657" y="425677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7" name="矩形 146"/>
          <p:cNvSpPr/>
          <p:nvPr/>
        </p:nvSpPr>
        <p:spPr>
          <a:xfrm rot="7055768">
            <a:off x="6021284" y="2884864"/>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8" name="矩形 147"/>
          <p:cNvSpPr/>
          <p:nvPr userDrawn="1"/>
        </p:nvSpPr>
        <p:spPr>
          <a:xfrm>
            <a:off x="5878285" y="0"/>
            <a:ext cx="3865661" cy="6858000"/>
          </a:xfrm>
          <a:prstGeom prst="rect">
            <a:avLst/>
          </a:prstGeom>
          <a:gradFill>
            <a:gsLst>
              <a:gs pos="65000">
                <a:srgbClr val="FFFFFF"/>
              </a:gs>
              <a:gs pos="35000">
                <a:schemeClr val="bg1"/>
              </a:gs>
              <a:gs pos="0">
                <a:schemeClr val="bg1">
                  <a:alpha val="0"/>
                </a:schemeClr>
              </a:gs>
              <a:gs pos="100000">
                <a:schemeClr val="bg1">
                  <a:alpha val="0"/>
                </a:schemeClr>
              </a:gs>
            </a:gsLst>
            <a:lin ang="540000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85000"/>
                </a:schemeClr>
              </a:solidFill>
              <a:effectLst>
                <a:outerShdw blurRad="63500" sx="102000" sy="102000" algn="ctr" rotWithShape="0">
                  <a:schemeClr val="tx1">
                    <a:alpha val="40000"/>
                  </a:schemeClr>
                </a:outerShdw>
              </a:effectLst>
            </a:endParaRPr>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7" name="图片占位符 4"/>
          <p:cNvSpPr>
            <a:spLocks noGrp="1"/>
          </p:cNvSpPr>
          <p:nvPr userDrawn="1">
            <p:ph type="pic" sz="quarter" idx="16"/>
          </p:nvPr>
        </p:nvSpPr>
        <p:spPr>
          <a:xfrm>
            <a:off x="6062127" y="972504"/>
            <a:ext cx="1690656" cy="1690867"/>
          </a:xfrm>
        </p:spPr>
        <p:txBody>
          <a:bodyPr/>
          <a:lstStyle/>
          <a:p>
            <a:endParaRPr lang="zh-CN" altLang="en-US"/>
          </a:p>
        </p:txBody>
      </p:sp>
      <p:sp>
        <p:nvSpPr>
          <p:cNvPr id="168" name="图片占位符 4"/>
          <p:cNvSpPr>
            <a:spLocks noGrp="1"/>
          </p:cNvSpPr>
          <p:nvPr userDrawn="1">
            <p:ph type="pic" sz="quarter" idx="17"/>
          </p:nvPr>
        </p:nvSpPr>
        <p:spPr>
          <a:xfrm>
            <a:off x="7893131" y="972504"/>
            <a:ext cx="1690656" cy="1690867"/>
          </a:xfrm>
        </p:spPr>
        <p:txBody>
          <a:bodyPr/>
          <a:lstStyle/>
          <a:p>
            <a:endParaRPr lang="zh-CN" altLang="en-US" dirty="0"/>
          </a:p>
        </p:txBody>
      </p:sp>
      <p:sp>
        <p:nvSpPr>
          <p:cNvPr id="169" name="图片占位符 4"/>
          <p:cNvSpPr>
            <a:spLocks noGrp="1"/>
          </p:cNvSpPr>
          <p:nvPr userDrawn="1">
            <p:ph type="pic" sz="quarter" idx="18"/>
          </p:nvPr>
        </p:nvSpPr>
        <p:spPr>
          <a:xfrm>
            <a:off x="6062127" y="2795430"/>
            <a:ext cx="1690656" cy="1690867"/>
          </a:xfrm>
        </p:spPr>
        <p:txBody>
          <a:bodyPr/>
          <a:lstStyle/>
          <a:p>
            <a:endParaRPr lang="zh-CN" altLang="en-US"/>
          </a:p>
        </p:txBody>
      </p:sp>
      <p:sp>
        <p:nvSpPr>
          <p:cNvPr id="170" name="图片占位符 4"/>
          <p:cNvSpPr>
            <a:spLocks noGrp="1"/>
          </p:cNvSpPr>
          <p:nvPr userDrawn="1">
            <p:ph type="pic" sz="quarter" idx="19"/>
          </p:nvPr>
        </p:nvSpPr>
        <p:spPr>
          <a:xfrm>
            <a:off x="7893131" y="2795430"/>
            <a:ext cx="1690656" cy="1690867"/>
          </a:xfrm>
        </p:spPr>
        <p:txBody>
          <a:bodyPr/>
          <a:lstStyle/>
          <a:p>
            <a:endParaRPr lang="zh-CN" altLang="en-US" dirty="0"/>
          </a:p>
        </p:txBody>
      </p:sp>
      <p:sp>
        <p:nvSpPr>
          <p:cNvPr id="171" name="图片占位符 4"/>
          <p:cNvSpPr>
            <a:spLocks noGrp="1"/>
          </p:cNvSpPr>
          <p:nvPr userDrawn="1">
            <p:ph type="pic" sz="quarter" idx="20"/>
          </p:nvPr>
        </p:nvSpPr>
        <p:spPr>
          <a:xfrm>
            <a:off x="6062127" y="4618356"/>
            <a:ext cx="1690656" cy="1690867"/>
          </a:xfrm>
        </p:spPr>
        <p:txBody>
          <a:bodyPr/>
          <a:lstStyle/>
          <a:p>
            <a:endParaRPr lang="zh-CN" altLang="en-US"/>
          </a:p>
        </p:txBody>
      </p:sp>
      <p:sp>
        <p:nvSpPr>
          <p:cNvPr id="172" name="图片占位符 4"/>
          <p:cNvSpPr>
            <a:spLocks noGrp="1"/>
          </p:cNvSpPr>
          <p:nvPr userDrawn="1">
            <p:ph type="pic" sz="quarter" idx="21"/>
          </p:nvPr>
        </p:nvSpPr>
        <p:spPr>
          <a:xfrm>
            <a:off x="7893131" y="4618356"/>
            <a:ext cx="1690656" cy="1690867"/>
          </a:xfrm>
        </p:spPr>
        <p:txBody>
          <a:bodyPr/>
          <a:lstStyle/>
          <a:p>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01">
    <p:spTree>
      <p:nvGrpSpPr>
        <p:cNvPr id="1" name=""/>
        <p:cNvGrpSpPr/>
        <p:nvPr/>
      </p:nvGrpSpPr>
      <p:grpSpPr>
        <a:xfrm>
          <a:off x="0" y="0"/>
          <a:ext cx="0" cy="0"/>
          <a:chOff x="0" y="0"/>
          <a:chExt cx="0" cy="0"/>
        </a:xfrm>
      </p:grpSpPr>
      <p:grpSp>
        <p:nvGrpSpPr>
          <p:cNvPr id="7" name="组合 6"/>
          <p:cNvGrpSpPr/>
          <p:nvPr userDrawn="1"/>
        </p:nvGrpSpPr>
        <p:grpSpPr>
          <a:xfrm>
            <a:off x="7104341" y="5047850"/>
            <a:ext cx="5087659" cy="1775127"/>
            <a:chOff x="7104341" y="4950115"/>
            <a:chExt cx="5087659" cy="1775127"/>
          </a:xfrm>
        </p:grpSpPr>
        <p:sp>
          <p:nvSpPr>
            <p:cNvPr id="8" name="任意多边形: 形状 7"/>
            <p:cNvSpPr/>
            <p:nvPr/>
          </p:nvSpPr>
          <p:spPr>
            <a:xfrm>
              <a:off x="7104341" y="4950115"/>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rgbClr val="875E39">
                <a:alpha val="10000"/>
              </a:srgb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11233097" y="5167238"/>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11157752" y="5189541"/>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9079624" y="5199924"/>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11262221" y="5205098"/>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1291632" y="5276943"/>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9804875" y="5355108"/>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0358999" y="5350146"/>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1429372" y="5356692"/>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0086942" y="5367139"/>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0633433" y="5351764"/>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9535844" y="5373254"/>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9350433" y="5398482"/>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10870462" y="5395911"/>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9169942" y="5415189"/>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1069398" y="5429825"/>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9038072" y="5428088"/>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11199090" y="5445776"/>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330114" y="5466459"/>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429372" y="5485876"/>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9533430" y="5547365"/>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nvSpPr>
          <p:spPr>
            <a:xfrm>
              <a:off x="9797573" y="5555182"/>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a:off x="10086942" y="5554241"/>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10360057" y="5545200"/>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9335824" y="5551231"/>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10639810" y="5553480"/>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9157966" y="5577898"/>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10869981" y="5581854"/>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11069256" y="5580113"/>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9068364" y="5599373"/>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11196616" y="5628313"/>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11327503" y="5638761"/>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8961073" y="5635277"/>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1445069" y="5659651"/>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9538476" y="5702703"/>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9812607" y="5706663"/>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095252" y="5713290"/>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370319" y="5701291"/>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647775" y="5711741"/>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9340861" y="5726564"/>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10866385" y="5741086"/>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9167640" y="5748665"/>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11064230" y="5748640"/>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9058834" y="5770589"/>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1192103" y="5763486"/>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8985589" y="5790248"/>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1339305" y="5792954"/>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1421860" y="5787861"/>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11544291" y="5837248"/>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9815667" y="5883001"/>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10088604" y="5889483"/>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10357174" y="5881094"/>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9350433" y="5891438"/>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10640628" y="5890456"/>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865599" y="5901202"/>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9162892" y="5926335"/>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11070445" y="5925382"/>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9061992" y="5930241"/>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1184473" y="5936885"/>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8981055" y="5952167"/>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11309233" y="5950893"/>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425129" y="5964145"/>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7732673" y="6008993"/>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8270833" y="6024834"/>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9333661" y="6045620"/>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9554147" y="6048952"/>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9820545" y="6049604"/>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083377" y="6055456"/>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10368706" y="6034406"/>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a:off x="10640628" y="6048012"/>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875685" y="6063502"/>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1057679" y="6069053"/>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1187058" y="6079425"/>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a:off x="11308578" y="6094808"/>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1429372" y="6119313"/>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7393665" y="6146282"/>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7696065" y="6171548"/>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a:off x="9831778" y="6217146"/>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a:off x="10082314" y="6218557"/>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9575041" y="6219969"/>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10367471" y="6228536"/>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638709" y="6223967"/>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a:off x="10854905" y="6233222"/>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a:off x="9369618" y="6239453"/>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11034423" y="6249928"/>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1189110" y="6265572"/>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1302577" y="6260954"/>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11428421" y="6279868"/>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1424240" y="6394991"/>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矩形 96"/>
          <p:cNvSpPr/>
          <p:nvPr userDrawn="1"/>
        </p:nvSpPr>
        <p:spPr>
          <a:xfrm>
            <a:off x="1265387" y="0"/>
            <a:ext cx="2979967"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98" name="组合 97"/>
          <p:cNvGrpSpPr/>
          <p:nvPr userDrawn="1"/>
        </p:nvGrpSpPr>
        <p:grpSpPr>
          <a:xfrm>
            <a:off x="9660493" y="394007"/>
            <a:ext cx="2083334" cy="583526"/>
            <a:chOff x="2626564" y="552104"/>
            <a:chExt cx="3414360" cy="956337"/>
          </a:xfrm>
        </p:grpSpPr>
        <p:pic>
          <p:nvPicPr>
            <p:cNvPr id="99" name="图片 98"/>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00" name="图片 99"/>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39" name="组合 138"/>
          <p:cNvGrpSpPr/>
          <p:nvPr userDrawn="1"/>
        </p:nvGrpSpPr>
        <p:grpSpPr>
          <a:xfrm>
            <a:off x="6091993" y="1850691"/>
            <a:ext cx="4644651" cy="45719"/>
            <a:chOff x="6091993" y="1857948"/>
            <a:chExt cx="4644651" cy="45719"/>
          </a:xfrm>
        </p:grpSpPr>
        <p:cxnSp>
          <p:nvCxnSpPr>
            <p:cNvPr id="102" name="直接连接符 101"/>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grpSp>
        <p:nvGrpSpPr>
          <p:cNvPr id="125" name="组合 124"/>
          <p:cNvGrpSpPr/>
          <p:nvPr userDrawn="1"/>
        </p:nvGrpSpPr>
        <p:grpSpPr>
          <a:xfrm>
            <a:off x="1755816" y="2367602"/>
            <a:ext cx="1853382" cy="2308324"/>
            <a:chOff x="3034000" y="4734342"/>
            <a:chExt cx="1853382" cy="2308324"/>
          </a:xfrm>
        </p:grpSpPr>
        <p:sp>
          <p:nvSpPr>
            <p:cNvPr id="126" name="文本框 125"/>
            <p:cNvSpPr txBox="1"/>
            <p:nvPr/>
          </p:nvSpPr>
          <p:spPr>
            <a:xfrm>
              <a:off x="3034000" y="4734342"/>
              <a:ext cx="1462910"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endParaRPr kumimoji="0" lang="zh-CN" altLang="en-US" sz="72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endParaRPr>
            </a:p>
          </p:txBody>
        </p:sp>
        <p:sp>
          <p:nvSpPr>
            <p:cNvPr id="127" name="文本框 126"/>
            <p:cNvSpPr txBox="1"/>
            <p:nvPr/>
          </p:nvSpPr>
          <p:spPr>
            <a:xfrm>
              <a:off x="4394939" y="4850755"/>
              <a:ext cx="492443" cy="2075498"/>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charset="-122"/>
                  <a:ea typeface="微软雅黑 Light" panose="020B0502040204020203" charset="-122"/>
                </a:rPr>
                <a:t>CONTENTS</a:t>
              </a:r>
              <a:endParaRPr kumimoji="0" lang="zh-CN" altLang="en-US"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charset="-122"/>
                <a:ea typeface="微软雅黑 Light" panose="020B0502040204020203" charset="-122"/>
              </a:endParaRPr>
            </a:p>
          </p:txBody>
        </p:sp>
      </p:grpSp>
      <p:grpSp>
        <p:nvGrpSpPr>
          <p:cNvPr id="128" name="组合 127"/>
          <p:cNvGrpSpPr/>
          <p:nvPr userDrawn="1"/>
        </p:nvGrpSpPr>
        <p:grpSpPr>
          <a:xfrm flipH="1">
            <a:off x="1680330" y="0"/>
            <a:ext cx="231871" cy="3276600"/>
            <a:chOff x="4399082" y="1624876"/>
            <a:chExt cx="231871" cy="3276600"/>
          </a:xfrm>
        </p:grpSpPr>
        <p:cxnSp>
          <p:nvCxnSpPr>
            <p:cNvPr id="129" name="直接连接符 128"/>
            <p:cNvCxnSpPr/>
            <p:nvPr/>
          </p:nvCxnSpPr>
          <p:spPr>
            <a:xfrm rot="5400000" flipV="1">
              <a:off x="2992653" y="3263176"/>
              <a:ext cx="327660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rot="5400000" flipV="1">
              <a:off x="3608507" y="2415451"/>
              <a:ext cx="158115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文本占位符 659"/>
          <p:cNvSpPr>
            <a:spLocks noGrp="1"/>
          </p:cNvSpPr>
          <p:nvPr userDrawn="1">
            <p:ph type="body" sz="quarter" idx="16" hasCustomPrompt="1"/>
          </p:nvPr>
        </p:nvSpPr>
        <p:spPr>
          <a:xfrm>
            <a:off x="5981435" y="1428179"/>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8" name="文本占位符 663"/>
          <p:cNvSpPr>
            <a:spLocks noGrp="1"/>
          </p:cNvSpPr>
          <p:nvPr userDrawn="1">
            <p:ph type="body" sz="quarter" idx="17" hasCustomPrompt="1"/>
          </p:nvPr>
        </p:nvSpPr>
        <p:spPr>
          <a:xfrm>
            <a:off x="5981435" y="1893295"/>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93" name="组合 192"/>
          <p:cNvGrpSpPr/>
          <p:nvPr userDrawn="1"/>
        </p:nvGrpSpPr>
        <p:grpSpPr>
          <a:xfrm>
            <a:off x="6091993" y="2805264"/>
            <a:ext cx="4644651" cy="45719"/>
            <a:chOff x="6091993" y="1857948"/>
            <a:chExt cx="4644651" cy="45719"/>
          </a:xfrm>
        </p:grpSpPr>
        <p:cxnSp>
          <p:nvCxnSpPr>
            <p:cNvPr id="194" name="直接连接符 193"/>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5" name="椭圆 194"/>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97" name="文本占位符 659"/>
          <p:cNvSpPr>
            <a:spLocks noGrp="1"/>
          </p:cNvSpPr>
          <p:nvPr>
            <p:ph type="body" sz="quarter" idx="18" hasCustomPrompt="1"/>
          </p:nvPr>
        </p:nvSpPr>
        <p:spPr>
          <a:xfrm>
            <a:off x="5981435" y="2382752"/>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8" name="文本占位符 663"/>
          <p:cNvSpPr>
            <a:spLocks noGrp="1"/>
          </p:cNvSpPr>
          <p:nvPr>
            <p:ph type="body" sz="quarter" idx="19" hasCustomPrompt="1"/>
          </p:nvPr>
        </p:nvSpPr>
        <p:spPr>
          <a:xfrm>
            <a:off x="5981435" y="2847868"/>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99" name="组合 198"/>
          <p:cNvGrpSpPr/>
          <p:nvPr userDrawn="1"/>
        </p:nvGrpSpPr>
        <p:grpSpPr>
          <a:xfrm>
            <a:off x="6091993" y="3759837"/>
            <a:ext cx="4644651" cy="45719"/>
            <a:chOff x="6091993" y="1857948"/>
            <a:chExt cx="4644651" cy="45719"/>
          </a:xfrm>
        </p:grpSpPr>
        <p:cxnSp>
          <p:nvCxnSpPr>
            <p:cNvPr id="200" name="直接连接符 199"/>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1" name="椭圆 200"/>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03" name="文本占位符 659"/>
          <p:cNvSpPr>
            <a:spLocks noGrp="1"/>
          </p:cNvSpPr>
          <p:nvPr>
            <p:ph type="body" sz="quarter" idx="20" hasCustomPrompt="1"/>
          </p:nvPr>
        </p:nvSpPr>
        <p:spPr>
          <a:xfrm>
            <a:off x="5981435" y="3337325"/>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4" name="文本占位符 663"/>
          <p:cNvSpPr>
            <a:spLocks noGrp="1"/>
          </p:cNvSpPr>
          <p:nvPr>
            <p:ph type="body" sz="quarter" idx="21" hasCustomPrompt="1"/>
          </p:nvPr>
        </p:nvSpPr>
        <p:spPr>
          <a:xfrm>
            <a:off x="5981435" y="3802441"/>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205" name="组合 204"/>
          <p:cNvGrpSpPr/>
          <p:nvPr userDrawn="1"/>
        </p:nvGrpSpPr>
        <p:grpSpPr>
          <a:xfrm>
            <a:off x="6091993" y="4714410"/>
            <a:ext cx="4644651" cy="45719"/>
            <a:chOff x="6091993" y="1857948"/>
            <a:chExt cx="4644651" cy="45719"/>
          </a:xfrm>
        </p:grpSpPr>
        <p:cxnSp>
          <p:nvCxnSpPr>
            <p:cNvPr id="206" name="直接连接符 205"/>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7" name="椭圆 206"/>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09" name="文本占位符 659"/>
          <p:cNvSpPr>
            <a:spLocks noGrp="1"/>
          </p:cNvSpPr>
          <p:nvPr>
            <p:ph type="body" sz="quarter" idx="22" hasCustomPrompt="1"/>
          </p:nvPr>
        </p:nvSpPr>
        <p:spPr>
          <a:xfrm>
            <a:off x="5981435" y="4291898"/>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0" name="文本占位符 663"/>
          <p:cNvSpPr>
            <a:spLocks noGrp="1"/>
          </p:cNvSpPr>
          <p:nvPr>
            <p:ph type="body" sz="quarter" idx="23" hasCustomPrompt="1"/>
          </p:nvPr>
        </p:nvSpPr>
        <p:spPr>
          <a:xfrm>
            <a:off x="5981435" y="4757014"/>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211" name="组合 210"/>
          <p:cNvGrpSpPr/>
          <p:nvPr userDrawn="1"/>
        </p:nvGrpSpPr>
        <p:grpSpPr>
          <a:xfrm>
            <a:off x="6091993" y="5668983"/>
            <a:ext cx="4644651" cy="45719"/>
            <a:chOff x="6091993" y="1857948"/>
            <a:chExt cx="4644651" cy="45719"/>
          </a:xfrm>
        </p:grpSpPr>
        <p:cxnSp>
          <p:nvCxnSpPr>
            <p:cNvPr id="212" name="直接连接符 211"/>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13" name="椭圆 212"/>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15" name="文本占位符 659"/>
          <p:cNvSpPr>
            <a:spLocks noGrp="1"/>
          </p:cNvSpPr>
          <p:nvPr>
            <p:ph type="body" sz="quarter" idx="24" hasCustomPrompt="1"/>
          </p:nvPr>
        </p:nvSpPr>
        <p:spPr>
          <a:xfrm>
            <a:off x="5981435" y="524647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6" name="文本占位符 663"/>
          <p:cNvSpPr>
            <a:spLocks noGrp="1"/>
          </p:cNvSpPr>
          <p:nvPr>
            <p:ph type="body" sz="quarter" idx="25" hasCustomPrompt="1"/>
          </p:nvPr>
        </p:nvSpPr>
        <p:spPr>
          <a:xfrm>
            <a:off x="5981435" y="571158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sp>
        <p:nvSpPr>
          <p:cNvPr id="141" name="文本占位符 2"/>
          <p:cNvSpPr>
            <a:spLocks noGrp="1"/>
          </p:cNvSpPr>
          <p:nvPr>
            <p:ph type="body" sz="quarter" idx="26" hasCustomPrompt="1"/>
          </p:nvPr>
        </p:nvSpPr>
        <p:spPr>
          <a:xfrm>
            <a:off x="5103349" y="1471074"/>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01</a:t>
            </a:r>
            <a:endParaRPr lang="zh-CN" altLang="en-US" dirty="0"/>
          </a:p>
        </p:txBody>
      </p:sp>
      <p:sp>
        <p:nvSpPr>
          <p:cNvPr id="142" name="文本占位符 2"/>
          <p:cNvSpPr>
            <a:spLocks noGrp="1"/>
          </p:cNvSpPr>
          <p:nvPr>
            <p:ph type="body" sz="quarter" idx="27" hasCustomPrompt="1"/>
          </p:nvPr>
        </p:nvSpPr>
        <p:spPr>
          <a:xfrm>
            <a:off x="5103349" y="2422018"/>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02</a:t>
            </a:r>
            <a:endParaRPr lang="zh-CN" altLang="en-US" dirty="0"/>
          </a:p>
        </p:txBody>
      </p:sp>
      <p:sp>
        <p:nvSpPr>
          <p:cNvPr id="143" name="文本占位符 2"/>
          <p:cNvSpPr>
            <a:spLocks noGrp="1"/>
          </p:cNvSpPr>
          <p:nvPr>
            <p:ph type="body" sz="quarter" idx="28" hasCustomPrompt="1"/>
          </p:nvPr>
        </p:nvSpPr>
        <p:spPr>
          <a:xfrm>
            <a:off x="5103349" y="337296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03</a:t>
            </a:r>
            <a:endParaRPr lang="zh-CN" altLang="en-US" dirty="0"/>
          </a:p>
        </p:txBody>
      </p:sp>
      <p:sp>
        <p:nvSpPr>
          <p:cNvPr id="144" name="文本占位符 2"/>
          <p:cNvSpPr>
            <a:spLocks noGrp="1"/>
          </p:cNvSpPr>
          <p:nvPr>
            <p:ph type="body" sz="quarter" idx="29" hasCustomPrompt="1"/>
          </p:nvPr>
        </p:nvSpPr>
        <p:spPr>
          <a:xfrm>
            <a:off x="5103349" y="4323906"/>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04</a:t>
            </a:r>
            <a:endParaRPr lang="zh-CN" altLang="en-US" dirty="0"/>
          </a:p>
        </p:txBody>
      </p:sp>
      <p:sp>
        <p:nvSpPr>
          <p:cNvPr id="145" name="文本占位符 2"/>
          <p:cNvSpPr>
            <a:spLocks noGrp="1"/>
          </p:cNvSpPr>
          <p:nvPr>
            <p:ph type="body" sz="quarter" idx="30" hasCustomPrompt="1"/>
          </p:nvPr>
        </p:nvSpPr>
        <p:spPr>
          <a:xfrm>
            <a:off x="5103349" y="527485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05</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文页-10">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2" name="矩形 141"/>
          <p:cNvSpPr/>
          <p:nvPr userDrawn="1"/>
        </p:nvSpPr>
        <p:spPr>
          <a:xfrm>
            <a:off x="0" y="2058008"/>
            <a:ext cx="12192000" cy="4107842"/>
          </a:xfrm>
          <a:prstGeom prst="rect">
            <a:avLst/>
          </a:prstGeom>
          <a:gradFill>
            <a:gsLst>
              <a:gs pos="65000">
                <a:srgbClr val="FFFFFF"/>
              </a:gs>
              <a:gs pos="35000">
                <a:schemeClr val="bg1"/>
              </a:gs>
              <a:gs pos="0">
                <a:schemeClr val="bg1">
                  <a:alpha val="0"/>
                </a:schemeClr>
              </a:gs>
              <a:gs pos="100000">
                <a:schemeClr val="bg1">
                  <a:alpha val="0"/>
                </a:schemeClr>
              </a:gs>
            </a:gsLst>
            <a:lin ang="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cxnSp>
        <p:nvCxnSpPr>
          <p:cNvPr id="155" name="直接连接符 154"/>
          <p:cNvCxnSpPr/>
          <p:nvPr userDrawn="1"/>
        </p:nvCxnSpPr>
        <p:spPr>
          <a:xfrm flipV="1">
            <a:off x="0" y="616584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userDrawn="1"/>
        </p:nvCxnSpPr>
        <p:spPr>
          <a:xfrm flipH="1">
            <a:off x="7584001" y="204672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9" name="图片占位符 4"/>
          <p:cNvSpPr>
            <a:spLocks noGrp="1"/>
          </p:cNvSpPr>
          <p:nvPr>
            <p:ph type="pic" sz="quarter" idx="10"/>
          </p:nvPr>
        </p:nvSpPr>
        <p:spPr>
          <a:xfrm>
            <a:off x="9733188" y="2249488"/>
            <a:ext cx="1800000" cy="1800225"/>
          </a:xfrm>
        </p:spPr>
        <p:txBody>
          <a:bodyPr/>
          <a:lstStyle/>
          <a:p>
            <a:endParaRPr lang="zh-CN" altLang="en-US"/>
          </a:p>
        </p:txBody>
      </p:sp>
      <p:sp>
        <p:nvSpPr>
          <p:cNvPr id="180" name="图片占位符 4"/>
          <p:cNvSpPr>
            <a:spLocks noGrp="1"/>
          </p:cNvSpPr>
          <p:nvPr>
            <p:ph type="pic" sz="quarter" idx="11"/>
          </p:nvPr>
        </p:nvSpPr>
        <p:spPr>
          <a:xfrm>
            <a:off x="9733188" y="4174360"/>
            <a:ext cx="1800000" cy="1800225"/>
          </a:xfrm>
        </p:spPr>
        <p:txBody>
          <a:bodyPr/>
          <a:lstStyle/>
          <a:p>
            <a:endParaRPr lang="zh-CN" altLang="en-US"/>
          </a:p>
        </p:txBody>
      </p:sp>
      <p:sp>
        <p:nvSpPr>
          <p:cNvPr id="181" name="图片占位符 4"/>
          <p:cNvSpPr>
            <a:spLocks noGrp="1"/>
          </p:cNvSpPr>
          <p:nvPr>
            <p:ph type="pic" sz="quarter" idx="12"/>
          </p:nvPr>
        </p:nvSpPr>
        <p:spPr>
          <a:xfrm>
            <a:off x="7715025" y="2249488"/>
            <a:ext cx="1800000" cy="1800225"/>
          </a:xfrm>
        </p:spPr>
        <p:txBody>
          <a:bodyPr/>
          <a:lstStyle/>
          <a:p>
            <a:endParaRPr lang="zh-CN" altLang="en-US"/>
          </a:p>
        </p:txBody>
      </p:sp>
      <p:sp>
        <p:nvSpPr>
          <p:cNvPr id="182" name="图片占位符 4"/>
          <p:cNvSpPr>
            <a:spLocks noGrp="1"/>
          </p:cNvSpPr>
          <p:nvPr>
            <p:ph type="pic" sz="quarter" idx="13"/>
          </p:nvPr>
        </p:nvSpPr>
        <p:spPr>
          <a:xfrm>
            <a:off x="7715025" y="4174360"/>
            <a:ext cx="1800000" cy="1800225"/>
          </a:xfrm>
        </p:spPr>
        <p:txBody>
          <a:bodyPr/>
          <a:lstStyle/>
          <a:p>
            <a:endParaRPr lang="zh-CN" altLang="en-US"/>
          </a:p>
        </p:txBody>
      </p:sp>
      <p:sp>
        <p:nvSpPr>
          <p:cNvPr id="183" name="图片占位符 4"/>
          <p:cNvSpPr>
            <a:spLocks noGrp="1"/>
          </p:cNvSpPr>
          <p:nvPr>
            <p:ph type="pic" sz="quarter" idx="14"/>
          </p:nvPr>
        </p:nvSpPr>
        <p:spPr>
          <a:xfrm>
            <a:off x="5696862" y="2249488"/>
            <a:ext cx="1800000" cy="1800225"/>
          </a:xfrm>
        </p:spPr>
        <p:txBody>
          <a:bodyPr/>
          <a:lstStyle/>
          <a:p>
            <a:endParaRPr lang="zh-CN" altLang="en-US"/>
          </a:p>
        </p:txBody>
      </p:sp>
      <p:sp>
        <p:nvSpPr>
          <p:cNvPr id="184" name="图片占位符 4"/>
          <p:cNvSpPr>
            <a:spLocks noGrp="1"/>
          </p:cNvSpPr>
          <p:nvPr>
            <p:ph type="pic" sz="quarter" idx="15"/>
          </p:nvPr>
        </p:nvSpPr>
        <p:spPr>
          <a:xfrm>
            <a:off x="5696862" y="4174360"/>
            <a:ext cx="1800000" cy="1800225"/>
          </a:xfrm>
        </p:spPr>
        <p:txBody>
          <a:bodyPr/>
          <a:lstStyle/>
          <a:p>
            <a:endParaRPr lang="zh-CN" altLang="en-US"/>
          </a:p>
        </p:txBody>
      </p:sp>
      <p:sp>
        <p:nvSpPr>
          <p:cNvPr id="185" name="图片占位符 4"/>
          <p:cNvSpPr>
            <a:spLocks noGrp="1"/>
          </p:cNvSpPr>
          <p:nvPr>
            <p:ph type="pic" sz="quarter" idx="16"/>
          </p:nvPr>
        </p:nvSpPr>
        <p:spPr>
          <a:xfrm>
            <a:off x="3678699" y="2249488"/>
            <a:ext cx="1800000" cy="1800225"/>
          </a:xfrm>
        </p:spPr>
        <p:txBody>
          <a:bodyPr/>
          <a:lstStyle/>
          <a:p>
            <a:endParaRPr lang="zh-CN" altLang="en-US"/>
          </a:p>
        </p:txBody>
      </p:sp>
      <p:sp>
        <p:nvSpPr>
          <p:cNvPr id="186" name="图片占位符 4"/>
          <p:cNvSpPr>
            <a:spLocks noGrp="1"/>
          </p:cNvSpPr>
          <p:nvPr>
            <p:ph type="pic" sz="quarter" idx="17"/>
          </p:nvPr>
        </p:nvSpPr>
        <p:spPr>
          <a:xfrm>
            <a:off x="3678699" y="4174360"/>
            <a:ext cx="1800000" cy="1800225"/>
          </a:xfrm>
        </p:spPr>
        <p:txBody>
          <a:bodyPr/>
          <a:lstStyle/>
          <a:p>
            <a:endParaRPr lang="zh-CN" altLang="en-US"/>
          </a:p>
        </p:txBody>
      </p:sp>
      <p:sp>
        <p:nvSpPr>
          <p:cNvPr id="187" name="图片占位符 4"/>
          <p:cNvSpPr>
            <a:spLocks noGrp="1"/>
          </p:cNvSpPr>
          <p:nvPr>
            <p:ph type="pic" sz="quarter" idx="18"/>
          </p:nvPr>
        </p:nvSpPr>
        <p:spPr>
          <a:xfrm>
            <a:off x="656010" y="2249488"/>
            <a:ext cx="2802878" cy="3724862"/>
          </a:xfrm>
        </p:spPr>
        <p:txBody>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人物介绍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rot="239259">
            <a:off x="7271771" y="1675265"/>
            <a:ext cx="3677046" cy="3883718"/>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rot="21333009">
            <a:off x="7280078" y="1683086"/>
            <a:ext cx="3677042" cy="3883714"/>
          </a:xfrm>
          <a:prstGeom prst="rect">
            <a:avLst/>
          </a:prstGeom>
          <a:solidFill>
            <a:schemeClr val="bg1">
              <a:lumMod val="95000"/>
            </a:schemeClr>
          </a:solidFill>
          <a:ln>
            <a:noFill/>
          </a:ln>
          <a:effectLst>
            <a:outerShdw blurRad="254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p:cNvSpPr>
            <a:spLocks noGrp="1"/>
          </p:cNvSpPr>
          <p:nvPr>
            <p:ph type="pic" sz="quarter" idx="10"/>
          </p:nvPr>
        </p:nvSpPr>
        <p:spPr>
          <a:xfrm rot="21323486">
            <a:off x="7474102" y="1911103"/>
            <a:ext cx="3227151" cy="2665849"/>
          </a:xfrm>
        </p:spPr>
        <p:txBody>
          <a:bodyPr/>
          <a:lstStyle/>
          <a:p>
            <a:endParaRPr lang="zh-CN" altLang="en-US"/>
          </a:p>
        </p:txBody>
      </p:sp>
      <p:grpSp>
        <p:nvGrpSpPr>
          <p:cNvPr id="155" name="组合 154"/>
          <p:cNvGrpSpPr/>
          <p:nvPr userDrawn="1"/>
        </p:nvGrpSpPr>
        <p:grpSpPr>
          <a:xfrm rot="5400000" flipH="1">
            <a:off x="2683322" y="3267820"/>
            <a:ext cx="231871" cy="4204690"/>
            <a:chOff x="4399082" y="1624875"/>
            <a:chExt cx="231871" cy="2989819"/>
          </a:xfrm>
        </p:grpSpPr>
        <p:cxnSp>
          <p:nvCxnSpPr>
            <p:cNvPr id="156" name="直接连接符 155"/>
            <p:cNvCxnSpPr/>
            <p:nvPr/>
          </p:nvCxnSpPr>
          <p:spPr>
            <a:xfrm rot="5400000">
              <a:off x="3136043" y="3119785"/>
              <a:ext cx="2989819"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8" name="组合 157"/>
          <p:cNvGrpSpPr/>
          <p:nvPr userDrawn="1"/>
        </p:nvGrpSpPr>
        <p:grpSpPr>
          <a:xfrm rot="5400000" flipV="1">
            <a:off x="4896783" y="749292"/>
            <a:ext cx="231872" cy="3861156"/>
            <a:chOff x="4399082" y="1624875"/>
            <a:chExt cx="231872" cy="2745543"/>
          </a:xfrm>
        </p:grpSpPr>
        <p:cxnSp>
          <p:nvCxnSpPr>
            <p:cNvPr id="159" name="直接连接符 158"/>
            <p:cNvCxnSpPr/>
            <p:nvPr/>
          </p:nvCxnSpPr>
          <p:spPr>
            <a:xfrm rot="5400000" flipV="1">
              <a:off x="3258182" y="2997647"/>
              <a:ext cx="2745543"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5400000" flipV="1">
              <a:off x="3608507" y="2496727"/>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1" name="自由: 形状 5"/>
          <p:cNvSpPr/>
          <p:nvPr userDrawn="1"/>
        </p:nvSpPr>
        <p:spPr>
          <a:xfrm rot="10800000">
            <a:off x="915559" y="1599410"/>
            <a:ext cx="1275191" cy="1179370"/>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6"/>
          <p:cNvSpPr/>
          <p:nvPr userDrawn="1"/>
        </p:nvSpPr>
        <p:spPr>
          <a:xfrm>
            <a:off x="5093261" y="4893668"/>
            <a:ext cx="877032" cy="811131"/>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人物介绍页-02">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8890198" y="3762322"/>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userDrawn="1"/>
        </p:nvSpPr>
        <p:spPr>
          <a:xfrm>
            <a:off x="787261" y="1477831"/>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p:cNvSpPr>
            <a:spLocks noGrp="1"/>
          </p:cNvSpPr>
          <p:nvPr>
            <p:ph type="pic" sz="quarter" idx="10"/>
          </p:nvPr>
        </p:nvSpPr>
        <p:spPr>
          <a:xfrm>
            <a:off x="658810" y="1345702"/>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sp>
        <p:nvSpPr>
          <p:cNvPr id="156" name="图片占位符 4"/>
          <p:cNvSpPr>
            <a:spLocks noGrp="1"/>
          </p:cNvSpPr>
          <p:nvPr>
            <p:ph type="pic" sz="quarter" idx="11"/>
          </p:nvPr>
        </p:nvSpPr>
        <p:spPr>
          <a:xfrm>
            <a:off x="9036041" y="3884710"/>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cxnSp>
        <p:nvCxnSpPr>
          <p:cNvPr id="157" name="直接连接符 156"/>
          <p:cNvCxnSpPr/>
          <p:nvPr userDrawn="1"/>
        </p:nvCxnSpPr>
        <p:spPr>
          <a:xfrm>
            <a:off x="3914013" y="3400740"/>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userDrawn="1"/>
        </p:nvCxnSpPr>
        <p:spPr>
          <a:xfrm>
            <a:off x="5567386" y="2036398"/>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userDrawn="1"/>
        </p:nvCxnSpPr>
        <p:spPr>
          <a:xfrm>
            <a:off x="1064199" y="5707958"/>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userDrawn="1"/>
        </p:nvCxnSpPr>
        <p:spPr>
          <a:xfrm>
            <a:off x="1064199" y="4343616"/>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1" name="自由: 形状 5"/>
          <p:cNvSpPr/>
          <p:nvPr userDrawn="1"/>
        </p:nvSpPr>
        <p:spPr>
          <a:xfrm rot="10800000">
            <a:off x="3598264" y="1345702"/>
            <a:ext cx="1046128"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5"/>
          <p:cNvSpPr/>
          <p:nvPr userDrawn="1"/>
        </p:nvSpPr>
        <p:spPr>
          <a:xfrm rot="10800000" flipH="1" flipV="1">
            <a:off x="7592426" y="3768948"/>
            <a:ext cx="1046126"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人物介绍页-03">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圆角矩形 52"/>
          <p:cNvSpPr/>
          <p:nvPr userDrawn="1"/>
        </p:nvSpPr>
        <p:spPr>
          <a:xfrm>
            <a:off x="971545"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cxnSp>
        <p:nvCxnSpPr>
          <p:cNvPr id="138" name="直接连接符 137"/>
          <p:cNvCxnSpPr/>
          <p:nvPr userDrawn="1"/>
        </p:nvCxnSpPr>
        <p:spPr>
          <a:xfrm>
            <a:off x="2936727"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nvCxnSpPr>
        <p:spPr>
          <a:xfrm>
            <a:off x="2936727"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43" name="椭圆 142"/>
          <p:cNvSpPr/>
          <p:nvPr/>
        </p:nvSpPr>
        <p:spPr>
          <a:xfrm>
            <a:off x="1388833"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cxnSp>
        <p:nvCxnSpPr>
          <p:cNvPr id="148" name="直接连接符 147"/>
          <p:cNvCxnSpPr/>
          <p:nvPr userDrawn="1"/>
        </p:nvCxnSpPr>
        <p:spPr>
          <a:xfrm>
            <a:off x="2936727"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nvCxnSpPr>
        <p:spPr>
          <a:xfrm>
            <a:off x="4223582"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0" name="圆角矩形 52"/>
          <p:cNvSpPr/>
          <p:nvPr userDrawn="1"/>
        </p:nvSpPr>
        <p:spPr>
          <a:xfrm>
            <a:off x="6736489"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cxnSp>
        <p:nvCxnSpPr>
          <p:cNvPr id="151" name="直接连接符 150"/>
          <p:cNvCxnSpPr/>
          <p:nvPr userDrawn="1"/>
        </p:nvCxnSpPr>
        <p:spPr>
          <a:xfrm>
            <a:off x="8701671"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nvCxnSpPr>
        <p:spPr>
          <a:xfrm>
            <a:off x="8701671"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userDrawn="1"/>
        </p:nvCxnSpPr>
        <p:spPr>
          <a:xfrm>
            <a:off x="8701671"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userDrawn="1"/>
        </p:nvCxnSpPr>
        <p:spPr>
          <a:xfrm>
            <a:off x="9988526"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7153777"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60" name="图片占位符 4"/>
          <p:cNvSpPr>
            <a:spLocks noGrp="1"/>
          </p:cNvSpPr>
          <p:nvPr>
            <p:ph type="pic" sz="quarter" idx="10"/>
          </p:nvPr>
        </p:nvSpPr>
        <p:spPr>
          <a:xfrm>
            <a:off x="1452452" y="1762251"/>
            <a:ext cx="1519200" cy="1519200"/>
          </a:xfrm>
          <a:prstGeom prst="ellipse">
            <a:avLst/>
          </a:prstGeom>
        </p:spPr>
        <p:txBody>
          <a:bodyPr/>
          <a:lstStyle/>
          <a:p>
            <a:endParaRPr lang="zh-CN" altLang="en-US"/>
          </a:p>
        </p:txBody>
      </p:sp>
      <p:sp>
        <p:nvSpPr>
          <p:cNvPr id="161" name="图片占位符 4"/>
          <p:cNvSpPr>
            <a:spLocks noGrp="1"/>
          </p:cNvSpPr>
          <p:nvPr>
            <p:ph type="pic" sz="quarter" idx="11"/>
          </p:nvPr>
        </p:nvSpPr>
        <p:spPr>
          <a:xfrm>
            <a:off x="7217856" y="1762711"/>
            <a:ext cx="1519200" cy="1519200"/>
          </a:xfrm>
          <a:prstGeom prst="ellipse">
            <a:avLst/>
          </a:prstGeom>
        </p:spPr>
        <p:txBody>
          <a:body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人物介绍页-04">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3" name="椭圆 152"/>
          <p:cNvSpPr/>
          <p:nvPr userDrawn="1"/>
        </p:nvSpPr>
        <p:spPr>
          <a:xfrm>
            <a:off x="1385369"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57" name="椭圆 156"/>
          <p:cNvSpPr/>
          <p:nvPr userDrawn="1"/>
        </p:nvSpPr>
        <p:spPr>
          <a:xfrm>
            <a:off x="4987862"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微软雅黑" panose="020B0503020204020204" pitchFamily="34" charset="-122"/>
            </a:endParaRPr>
          </a:p>
        </p:txBody>
      </p:sp>
      <p:sp>
        <p:nvSpPr>
          <p:cNvPr id="159" name="椭圆 158"/>
          <p:cNvSpPr/>
          <p:nvPr userDrawn="1"/>
        </p:nvSpPr>
        <p:spPr>
          <a:xfrm>
            <a:off x="8590355"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微软雅黑" panose="020B0503020204020204" pitchFamily="34" charset="-122"/>
            </a:endParaRPr>
          </a:p>
        </p:txBody>
      </p:sp>
      <p:sp>
        <p:nvSpPr>
          <p:cNvPr id="165" name="图片占位符 4"/>
          <p:cNvSpPr>
            <a:spLocks noGrp="1"/>
          </p:cNvSpPr>
          <p:nvPr>
            <p:ph type="pic" sz="quarter" idx="10"/>
          </p:nvPr>
        </p:nvSpPr>
        <p:spPr>
          <a:xfrm>
            <a:off x="1385978"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图片占位符 4"/>
          <p:cNvSpPr>
            <a:spLocks noGrp="1"/>
          </p:cNvSpPr>
          <p:nvPr>
            <p:ph type="pic" sz="quarter" idx="12"/>
          </p:nvPr>
        </p:nvSpPr>
        <p:spPr>
          <a:xfrm>
            <a:off x="8590964"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图片占位符 4"/>
          <p:cNvSpPr>
            <a:spLocks noGrp="1"/>
          </p:cNvSpPr>
          <p:nvPr>
            <p:ph type="pic" sz="quarter" idx="11"/>
          </p:nvPr>
        </p:nvSpPr>
        <p:spPr>
          <a:xfrm>
            <a:off x="4988471"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05">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0" name="矩形: 圆角 139"/>
          <p:cNvSpPr/>
          <p:nvPr userDrawn="1"/>
        </p:nvSpPr>
        <p:spPr>
          <a:xfrm>
            <a:off x="658813"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41" name="椭圆 140"/>
          <p:cNvSpPr/>
          <p:nvPr userDrawn="1"/>
        </p:nvSpPr>
        <p:spPr>
          <a:xfrm>
            <a:off x="1406298"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48" name="矩形: 圆角 147"/>
          <p:cNvSpPr/>
          <p:nvPr userDrawn="1"/>
        </p:nvSpPr>
        <p:spPr>
          <a:xfrm>
            <a:off x="448854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49" name="椭圆 148"/>
          <p:cNvSpPr/>
          <p:nvPr userDrawn="1"/>
        </p:nvSpPr>
        <p:spPr>
          <a:xfrm>
            <a:off x="523602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55" name="矩形: 圆角 154"/>
          <p:cNvSpPr/>
          <p:nvPr userDrawn="1"/>
        </p:nvSpPr>
        <p:spPr>
          <a:xfrm>
            <a:off x="831827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56" name="椭圆 155"/>
          <p:cNvSpPr/>
          <p:nvPr userDrawn="1"/>
        </p:nvSpPr>
        <p:spPr>
          <a:xfrm>
            <a:off x="906575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66" name="图片占位符 4"/>
          <p:cNvSpPr>
            <a:spLocks noGrp="1"/>
          </p:cNvSpPr>
          <p:nvPr>
            <p:ph type="pic" sz="quarter" idx="10"/>
          </p:nvPr>
        </p:nvSpPr>
        <p:spPr>
          <a:xfrm>
            <a:off x="1476005" y="1863591"/>
            <a:ext cx="1580400" cy="1580400"/>
          </a:xfrm>
          <a:prstGeom prst="ellipse">
            <a:avLst/>
          </a:prstGeom>
        </p:spPr>
        <p:txBody>
          <a:bodyPr/>
          <a:lstStyle/>
          <a:p>
            <a:endParaRPr lang="zh-CN" altLang="en-US"/>
          </a:p>
        </p:txBody>
      </p:sp>
      <p:sp>
        <p:nvSpPr>
          <p:cNvPr id="170" name="图片占位符 4"/>
          <p:cNvSpPr>
            <a:spLocks noGrp="1"/>
          </p:cNvSpPr>
          <p:nvPr>
            <p:ph type="pic" sz="quarter" idx="11"/>
          </p:nvPr>
        </p:nvSpPr>
        <p:spPr>
          <a:xfrm>
            <a:off x="5305866" y="1863591"/>
            <a:ext cx="1580400" cy="1580400"/>
          </a:xfrm>
          <a:prstGeom prst="ellipse">
            <a:avLst/>
          </a:prstGeom>
        </p:spPr>
        <p:txBody>
          <a:bodyPr/>
          <a:lstStyle/>
          <a:p>
            <a:endParaRPr lang="zh-CN" altLang="en-US"/>
          </a:p>
        </p:txBody>
      </p:sp>
      <p:sp>
        <p:nvSpPr>
          <p:cNvPr id="172" name="图片占位符 4"/>
          <p:cNvSpPr>
            <a:spLocks noGrp="1"/>
          </p:cNvSpPr>
          <p:nvPr>
            <p:ph type="pic" sz="quarter" idx="12"/>
          </p:nvPr>
        </p:nvSpPr>
        <p:spPr>
          <a:xfrm>
            <a:off x="9135466" y="1863591"/>
            <a:ext cx="1580400" cy="1580400"/>
          </a:xfrm>
          <a:prstGeom prst="ellipse">
            <a:avLst/>
          </a:prstGeom>
        </p:spPr>
        <p:txBody>
          <a:bodyPr/>
          <a:lstStyle/>
          <a:p>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人物介绍页-06">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userDrawn="1"/>
        </p:nvGrpSpPr>
        <p:grpSpPr>
          <a:xfrm>
            <a:off x="617877" y="1523566"/>
            <a:ext cx="2421984" cy="2435394"/>
            <a:chOff x="596106" y="1679406"/>
            <a:chExt cx="2421984" cy="2435394"/>
          </a:xfrm>
        </p:grpSpPr>
        <p:sp>
          <p:nvSpPr>
            <p:cNvPr id="147" name="弧形 146"/>
            <p:cNvSpPr/>
            <p:nvPr/>
          </p:nvSpPr>
          <p:spPr>
            <a:xfrm>
              <a:off x="596106"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弧形 149"/>
            <p:cNvSpPr/>
            <p:nvPr/>
          </p:nvSpPr>
          <p:spPr>
            <a:xfrm>
              <a:off x="653036"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1" name="弧形 150"/>
            <p:cNvSpPr/>
            <p:nvPr/>
          </p:nvSpPr>
          <p:spPr>
            <a:xfrm>
              <a:off x="700169"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椭圆 151"/>
            <p:cNvSpPr/>
            <p:nvPr/>
          </p:nvSpPr>
          <p:spPr>
            <a:xfrm>
              <a:off x="1952242"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p:cNvSpPr/>
            <p:nvPr/>
          </p:nvSpPr>
          <p:spPr>
            <a:xfrm>
              <a:off x="2929208"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4" name="椭圆 153"/>
            <p:cNvSpPr/>
            <p:nvPr/>
          </p:nvSpPr>
          <p:spPr>
            <a:xfrm>
              <a:off x="1558533"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57" name="组合 156"/>
          <p:cNvGrpSpPr/>
          <p:nvPr userDrawn="1"/>
        </p:nvGrpSpPr>
        <p:grpSpPr>
          <a:xfrm rot="5400000">
            <a:off x="3419273" y="1480024"/>
            <a:ext cx="2421984" cy="2435394"/>
            <a:chOff x="3434472" y="1679406"/>
            <a:chExt cx="2421984" cy="2435394"/>
          </a:xfrm>
        </p:grpSpPr>
        <p:sp>
          <p:nvSpPr>
            <p:cNvPr id="158" name="弧形 157"/>
            <p:cNvSpPr/>
            <p:nvPr/>
          </p:nvSpPr>
          <p:spPr>
            <a:xfrm>
              <a:off x="3434472"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59" name="弧形 158"/>
            <p:cNvSpPr/>
            <p:nvPr/>
          </p:nvSpPr>
          <p:spPr>
            <a:xfrm>
              <a:off x="3491402"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0" name="弧形 159"/>
            <p:cNvSpPr/>
            <p:nvPr/>
          </p:nvSpPr>
          <p:spPr>
            <a:xfrm>
              <a:off x="3538535"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1" name="椭圆 160"/>
            <p:cNvSpPr/>
            <p:nvPr/>
          </p:nvSpPr>
          <p:spPr>
            <a:xfrm>
              <a:off x="4790608"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2" name="椭圆 161"/>
            <p:cNvSpPr/>
            <p:nvPr/>
          </p:nvSpPr>
          <p:spPr>
            <a:xfrm>
              <a:off x="5767574"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3" name="椭圆 162"/>
            <p:cNvSpPr/>
            <p:nvPr/>
          </p:nvSpPr>
          <p:spPr>
            <a:xfrm>
              <a:off x="4396899"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64" name="组合 163"/>
          <p:cNvGrpSpPr/>
          <p:nvPr userDrawn="1"/>
        </p:nvGrpSpPr>
        <p:grpSpPr>
          <a:xfrm rot="10800000">
            <a:off x="6322267" y="1465510"/>
            <a:ext cx="2421984" cy="2435394"/>
            <a:chOff x="6272838" y="1679406"/>
            <a:chExt cx="2421984" cy="2435394"/>
          </a:xfrm>
        </p:grpSpPr>
        <p:sp>
          <p:nvSpPr>
            <p:cNvPr id="165" name="弧形 164"/>
            <p:cNvSpPr/>
            <p:nvPr/>
          </p:nvSpPr>
          <p:spPr>
            <a:xfrm>
              <a:off x="6272838"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7" name="弧形 166"/>
            <p:cNvSpPr/>
            <p:nvPr/>
          </p:nvSpPr>
          <p:spPr>
            <a:xfrm>
              <a:off x="6329768"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8" name="弧形 167"/>
            <p:cNvSpPr/>
            <p:nvPr/>
          </p:nvSpPr>
          <p:spPr>
            <a:xfrm>
              <a:off x="6376901"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9" name="椭圆 168"/>
            <p:cNvSpPr/>
            <p:nvPr/>
          </p:nvSpPr>
          <p:spPr>
            <a:xfrm>
              <a:off x="7628974"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1" name="椭圆 170"/>
            <p:cNvSpPr/>
            <p:nvPr/>
          </p:nvSpPr>
          <p:spPr>
            <a:xfrm>
              <a:off x="8605940"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3" name="椭圆 172"/>
            <p:cNvSpPr/>
            <p:nvPr/>
          </p:nvSpPr>
          <p:spPr>
            <a:xfrm>
              <a:off x="7235265"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74" name="组合 173"/>
          <p:cNvGrpSpPr/>
          <p:nvPr userDrawn="1"/>
        </p:nvGrpSpPr>
        <p:grpSpPr>
          <a:xfrm rot="16200000">
            <a:off x="9174462" y="1523566"/>
            <a:ext cx="2421984" cy="2435394"/>
            <a:chOff x="9111204" y="1679406"/>
            <a:chExt cx="2421984" cy="2435394"/>
          </a:xfrm>
        </p:grpSpPr>
        <p:sp>
          <p:nvSpPr>
            <p:cNvPr id="175" name="弧形 174"/>
            <p:cNvSpPr/>
            <p:nvPr/>
          </p:nvSpPr>
          <p:spPr>
            <a:xfrm>
              <a:off x="9111204"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6" name="弧形 175"/>
            <p:cNvSpPr/>
            <p:nvPr/>
          </p:nvSpPr>
          <p:spPr>
            <a:xfrm>
              <a:off x="9168134"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77" name="弧形 176"/>
            <p:cNvSpPr/>
            <p:nvPr/>
          </p:nvSpPr>
          <p:spPr>
            <a:xfrm>
              <a:off x="9215267"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8" name="椭圆 177"/>
            <p:cNvSpPr/>
            <p:nvPr/>
          </p:nvSpPr>
          <p:spPr>
            <a:xfrm>
              <a:off x="10467340"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9" name="椭圆 178"/>
            <p:cNvSpPr/>
            <p:nvPr/>
          </p:nvSpPr>
          <p:spPr>
            <a:xfrm>
              <a:off x="11444306"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0" name="椭圆 179"/>
            <p:cNvSpPr/>
            <p:nvPr/>
          </p:nvSpPr>
          <p:spPr>
            <a:xfrm>
              <a:off x="10073631"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86" name="图片占位符 4"/>
          <p:cNvSpPr>
            <a:spLocks noGrp="1"/>
          </p:cNvSpPr>
          <p:nvPr>
            <p:ph type="pic" sz="quarter" idx="10"/>
          </p:nvPr>
        </p:nvSpPr>
        <p:spPr>
          <a:xfrm>
            <a:off x="806119"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 name="图片占位符 4"/>
          <p:cNvSpPr>
            <a:spLocks noGrp="1"/>
          </p:cNvSpPr>
          <p:nvPr>
            <p:ph type="pic" sz="quarter" idx="11"/>
          </p:nvPr>
        </p:nvSpPr>
        <p:spPr>
          <a:xfrm>
            <a:off x="9320680"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91" name="图片占位符 4"/>
          <p:cNvSpPr>
            <a:spLocks noGrp="1"/>
          </p:cNvSpPr>
          <p:nvPr>
            <p:ph type="pic" sz="quarter" idx="13"/>
          </p:nvPr>
        </p:nvSpPr>
        <p:spPr>
          <a:xfrm>
            <a:off x="3644306"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2" name="图片占位符 4"/>
          <p:cNvSpPr>
            <a:spLocks noGrp="1"/>
          </p:cNvSpPr>
          <p:nvPr>
            <p:ph type="pic" sz="quarter" idx="12"/>
          </p:nvPr>
        </p:nvSpPr>
        <p:spPr>
          <a:xfrm>
            <a:off x="6482493"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人物介绍页-07">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0" name="椭圆 169"/>
          <p:cNvSpPr/>
          <p:nvPr/>
        </p:nvSpPr>
        <p:spPr>
          <a:xfrm>
            <a:off x="4493439"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82" name="椭圆 181"/>
          <p:cNvSpPr/>
          <p:nvPr/>
        </p:nvSpPr>
        <p:spPr>
          <a:xfrm>
            <a:off x="680584"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85" name="椭圆 184"/>
          <p:cNvSpPr/>
          <p:nvPr/>
        </p:nvSpPr>
        <p:spPr>
          <a:xfrm>
            <a:off x="8306295"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04" name="椭圆 203"/>
          <p:cNvSpPr/>
          <p:nvPr/>
        </p:nvSpPr>
        <p:spPr>
          <a:xfrm>
            <a:off x="4493439"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07" name="椭圆 206"/>
          <p:cNvSpPr/>
          <p:nvPr/>
        </p:nvSpPr>
        <p:spPr>
          <a:xfrm>
            <a:off x="680584"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10" name="椭圆 209"/>
          <p:cNvSpPr/>
          <p:nvPr/>
        </p:nvSpPr>
        <p:spPr>
          <a:xfrm>
            <a:off x="8306295"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25" name="图片占位符 4"/>
          <p:cNvSpPr>
            <a:spLocks noGrp="1"/>
          </p:cNvSpPr>
          <p:nvPr>
            <p:ph type="pic" sz="quarter" idx="10"/>
          </p:nvPr>
        </p:nvSpPr>
        <p:spPr>
          <a:xfrm>
            <a:off x="745612" y="1764913"/>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227" name="图片占位符 4"/>
          <p:cNvSpPr>
            <a:spLocks noGrp="1"/>
          </p:cNvSpPr>
          <p:nvPr>
            <p:ph type="pic" sz="quarter" idx="11"/>
          </p:nvPr>
        </p:nvSpPr>
        <p:spPr>
          <a:xfrm>
            <a:off x="745612"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图片占位符 4"/>
          <p:cNvSpPr>
            <a:spLocks noGrp="1"/>
          </p:cNvSpPr>
          <p:nvPr>
            <p:ph type="pic" sz="quarter" idx="12"/>
          </p:nvPr>
        </p:nvSpPr>
        <p:spPr>
          <a:xfrm>
            <a:off x="4558745"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图片占位符 4"/>
          <p:cNvSpPr>
            <a:spLocks noGrp="1"/>
          </p:cNvSpPr>
          <p:nvPr>
            <p:ph type="pic" sz="quarter" idx="13"/>
          </p:nvPr>
        </p:nvSpPr>
        <p:spPr>
          <a:xfrm>
            <a:off x="8371601"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 name="图片占位符 4"/>
          <p:cNvSpPr>
            <a:spLocks noGrp="1"/>
          </p:cNvSpPr>
          <p:nvPr>
            <p:ph type="pic" sz="quarter" idx="14"/>
          </p:nvPr>
        </p:nvSpPr>
        <p:spPr>
          <a:xfrm>
            <a:off x="4558745"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 name="图片占位符 4"/>
          <p:cNvSpPr>
            <a:spLocks noGrp="1"/>
          </p:cNvSpPr>
          <p:nvPr>
            <p:ph type="pic" sz="quarter" idx="15"/>
          </p:nvPr>
        </p:nvSpPr>
        <p:spPr>
          <a:xfrm>
            <a:off x="8371601"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样机页-01">
    <p:spTree>
      <p:nvGrpSpPr>
        <p:cNvPr id="1" name=""/>
        <p:cNvGrpSpPr/>
        <p:nvPr/>
      </p:nvGrpSpPr>
      <p:grpSpPr>
        <a:xfrm>
          <a:off x="0" y="0"/>
          <a:ext cx="0" cy="0"/>
          <a:chOff x="0" y="0"/>
          <a:chExt cx="0" cy="0"/>
        </a:xfrm>
      </p:grpSpPr>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9" name="矩形 138"/>
          <p:cNvSpPr/>
          <p:nvPr userDrawn="1"/>
        </p:nvSpPr>
        <p:spPr>
          <a:xfrm>
            <a:off x="0" y="2631659"/>
            <a:ext cx="12192000" cy="1811754"/>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3" name="组合 142"/>
          <p:cNvGrpSpPr/>
          <p:nvPr userDrawn="1"/>
        </p:nvGrpSpPr>
        <p:grpSpPr>
          <a:xfrm rot="16200000" flipH="1" flipV="1">
            <a:off x="9806990" y="-75676"/>
            <a:ext cx="231871" cy="4608000"/>
            <a:chOff x="4399082" y="1624876"/>
            <a:chExt cx="231871" cy="3276600"/>
          </a:xfrm>
        </p:grpSpPr>
        <p:cxnSp>
          <p:nvCxnSpPr>
            <p:cNvPr id="147" name="直接连接符 146"/>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1" name="图片 150"/>
          <p:cNvPicPr>
            <a:picLocks noChangeAspect="1"/>
          </p:cNvPicPr>
          <p:nvPr userDrawn="1"/>
        </p:nvPicPr>
        <p:blipFill>
          <a:blip r:embed="rId4" cstate="email"/>
          <a:stretch>
            <a:fillRect/>
          </a:stretch>
        </p:blipFill>
        <p:spPr>
          <a:xfrm>
            <a:off x="1649885" y="1268413"/>
            <a:ext cx="3181569" cy="6620739"/>
          </a:xfrm>
          <a:prstGeom prst="rect">
            <a:avLst/>
          </a:prstGeom>
          <a:effectLst>
            <a:outerShdw blurRad="254000" sx="102000" sy="102000" algn="ctr" rotWithShape="0">
              <a:prstClr val="black">
                <a:alpha val="20000"/>
              </a:prstClr>
            </a:outerShdw>
          </a:effectLst>
        </p:spPr>
      </p:pic>
      <p:sp>
        <p:nvSpPr>
          <p:cNvPr id="152" name="图片占位符 151"/>
          <p:cNvSpPr>
            <a:spLocks noGrp="1"/>
          </p:cNvSpPr>
          <p:nvPr>
            <p:ph type="pic" sz="quarter" idx="10"/>
          </p:nvPr>
        </p:nvSpPr>
        <p:spPr>
          <a:xfrm>
            <a:off x="1845191" y="1459501"/>
            <a:ext cx="2793640" cy="6233371"/>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样机页-02">
    <p:spTree>
      <p:nvGrpSpPr>
        <p:cNvPr id="1" name=""/>
        <p:cNvGrpSpPr/>
        <p:nvPr/>
      </p:nvGrpSpPr>
      <p:grpSpPr>
        <a:xfrm>
          <a:off x="0" y="0"/>
          <a:ext cx="0" cy="0"/>
          <a:chOff x="0" y="0"/>
          <a:chExt cx="0" cy="0"/>
        </a:xfrm>
      </p:grpSpPr>
      <p:sp>
        <p:nvSpPr>
          <p:cNvPr id="137" name="梯形 136"/>
          <p:cNvSpPr/>
          <p:nvPr userDrawn="1"/>
        </p:nvSpPr>
        <p:spPr>
          <a:xfrm rot="16200000" flipH="1">
            <a:off x="7757163" y="1239344"/>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梯形 137"/>
          <p:cNvSpPr/>
          <p:nvPr userDrawn="1"/>
        </p:nvSpPr>
        <p:spPr>
          <a:xfrm rot="5400000">
            <a:off x="596714" y="1239343"/>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3" name="图片 152"/>
          <p:cNvPicPr>
            <a:picLocks noChangeAspect="1"/>
          </p:cNvPicPr>
          <p:nvPr userDrawn="1"/>
        </p:nvPicPr>
        <p:blipFill>
          <a:blip r:embed="rId4" cstate="email"/>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01">
    <p:bg>
      <p:bgPr>
        <a:gradFill>
          <a:gsLst>
            <a:gs pos="100000">
              <a:schemeClr val="accent2"/>
            </a:gs>
            <a:gs pos="20000">
              <a:schemeClr val="accent1"/>
            </a:gs>
          </a:gsLst>
          <a:lin ang="1800000" scaled="0"/>
        </a:gra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alphaModFix amt="6000"/>
            <a:biLevel thresh="25000"/>
            <a:extLst>
              <a:ext uri="{BEBA8EAE-BF5A-486C-A8C5-ECC9F3942E4B}">
                <a14:imgProps xmlns:a14="http://schemas.microsoft.com/office/drawing/2010/main">
                  <a14:imgLayer r:embed="rId3">
                    <a14:imgEffect>
                      <a14:colorTemperature colorTemp="5900"/>
                    </a14:imgEffect>
                  </a14:imgLayer>
                </a14:imgProps>
              </a:ext>
            </a:extLst>
          </a:blip>
          <a:srcRect/>
          <a:stretch>
            <a:fillRect/>
          </a:stretch>
        </p:blipFill>
        <p:spPr>
          <a:xfrm>
            <a:off x="6400798" y="-286582"/>
            <a:ext cx="9997216" cy="7431164"/>
          </a:xfrm>
          <a:prstGeom prst="rect">
            <a:avLst/>
          </a:prstGeom>
        </p:spPr>
      </p:pic>
      <p:grpSp>
        <p:nvGrpSpPr>
          <p:cNvPr id="11" name="组合 10"/>
          <p:cNvGrpSpPr/>
          <p:nvPr userDrawn="1"/>
        </p:nvGrpSpPr>
        <p:grpSpPr>
          <a:xfrm flipH="1">
            <a:off x="975480" y="0"/>
            <a:ext cx="231871" cy="3276600"/>
            <a:chOff x="4399082" y="1624876"/>
            <a:chExt cx="231871" cy="3276600"/>
          </a:xfrm>
        </p:grpSpPr>
        <p:cxnSp>
          <p:nvCxnSpPr>
            <p:cNvPr id="12" name="直接连接符 11"/>
            <p:cNvCxnSpPr/>
            <p:nvPr/>
          </p:nvCxnSpPr>
          <p:spPr>
            <a:xfrm rot="5400000" flipV="1">
              <a:off x="2992653" y="3263176"/>
              <a:ext cx="327660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flipV="1">
              <a:off x="3608507" y="2415451"/>
              <a:ext cx="158115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3" name="文本占位符 21"/>
          <p:cNvSpPr>
            <a:spLocks noGrp="1"/>
          </p:cNvSpPr>
          <p:nvPr>
            <p:ph type="body" sz="quarter" idx="10" hasCustomPrompt="1"/>
          </p:nvPr>
        </p:nvSpPr>
        <p:spPr>
          <a:xfrm>
            <a:off x="1105448" y="1524184"/>
            <a:ext cx="3168459" cy="7017306"/>
          </a:xfr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Arial" panose="020B0604020202020204" pitchFamily="34" charset="0"/>
                <a:ea typeface="思源黑体 CN Heavy" panose="020B0A00000000000000" pitchFamily="34" charset="-122"/>
                <a:cs typeface="Arial" panose="020B0604020202020204" pitchFamily="34" charset="0"/>
              </a:defRPr>
            </a:lvl1pPr>
          </a:lstStyle>
          <a:p>
            <a:pPr marL="0" lvl="0" algn="ctr"/>
            <a:r>
              <a:rPr lang="en-US" altLang="zh-CN" dirty="0"/>
              <a:t>1</a:t>
            </a:r>
            <a:endParaRPr lang="zh-CN" altLang="en-US" dirty="0"/>
          </a:p>
        </p:txBody>
      </p:sp>
      <p:sp>
        <p:nvSpPr>
          <p:cNvPr id="25" name="文本占位符 24"/>
          <p:cNvSpPr>
            <a:spLocks noGrp="1"/>
          </p:cNvSpPr>
          <p:nvPr>
            <p:ph type="body" sz="quarter" idx="11" hasCustomPrompt="1"/>
          </p:nvPr>
        </p:nvSpPr>
        <p:spPr>
          <a:xfrm>
            <a:off x="4251324" y="2856485"/>
            <a:ext cx="5216027" cy="840230"/>
          </a:xfrm>
          <a:noFill/>
        </p:spPr>
        <p:txBody>
          <a:bodyPr wrap="square" rtlCol="0">
            <a:spAutoFit/>
          </a:bodyPr>
          <a:lstStyle>
            <a:lvl1pPr marL="0" indent="0">
              <a:buNone/>
              <a:defRPr lang="zh-CN" altLang="en-US" sz="5400" b="1" dirty="0">
                <a:solidFill>
                  <a:srgbClr val="FCEEE8"/>
                </a:solidFill>
                <a:latin typeface="微软雅黑" panose="020B0503020204020204" pitchFamily="34" charset="-122"/>
                <a:ea typeface="微软雅黑" panose="020B0503020204020204" pitchFamily="34" charset="-122"/>
              </a:defRPr>
            </a:lvl1pPr>
          </a:lstStyle>
          <a:p>
            <a:pPr marL="0" lvl="0" defTabSz="914400"/>
            <a:r>
              <a:rPr lang="zh-CN" altLang="en-US" dirty="0"/>
              <a:t>请输入您的标题</a:t>
            </a:r>
            <a:endParaRPr lang="zh-CN" altLang="en-US" dirty="0"/>
          </a:p>
        </p:txBody>
      </p:sp>
      <p:sp>
        <p:nvSpPr>
          <p:cNvPr id="29" name="文本占位符 24"/>
          <p:cNvSpPr>
            <a:spLocks noGrp="1"/>
          </p:cNvSpPr>
          <p:nvPr>
            <p:ph type="body" sz="quarter" idx="13" hasCustomPrompt="1"/>
          </p:nvPr>
        </p:nvSpPr>
        <p:spPr>
          <a:xfrm>
            <a:off x="4251325" y="3696715"/>
            <a:ext cx="5216027" cy="424732"/>
          </a:xfrm>
          <a:noFill/>
        </p:spPr>
        <p:txBody>
          <a:bodyPr wrap="square" rtlCol="0">
            <a:spAutoFit/>
          </a:bodyPr>
          <a:lstStyle>
            <a:lvl1pPr marL="0" indent="0" algn="l" defTabSz="914400">
              <a:buNone/>
              <a:defRPr lang="zh-CN" altLang="en-US" sz="2400" b="0" dirty="0">
                <a:solidFill>
                  <a:srgbClr val="FCEEE8"/>
                </a:solidFill>
                <a:latin typeface="微软雅黑 Light" panose="020B0502040204020203" charset="-122"/>
                <a:ea typeface="微软雅黑 Light" panose="020B0502040204020203" charset="-122"/>
              </a:defRPr>
            </a:lvl1pPr>
          </a:lstStyle>
          <a:p>
            <a:pPr marL="0" lvl="0" defTabSz="914400"/>
            <a:r>
              <a:rPr lang="en-US" altLang="zh-CN" dirty="0"/>
              <a:t>Please Enter Your Title Here</a:t>
            </a:r>
            <a:endParaRPr lang="en-US" altLang="zh-C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样机页-03">
    <p:spTree>
      <p:nvGrpSpPr>
        <p:cNvPr id="1" name=""/>
        <p:cNvGrpSpPr/>
        <p:nvPr/>
      </p:nvGrpSpPr>
      <p:grpSpPr>
        <a:xfrm>
          <a:off x="0" y="0"/>
          <a:ext cx="0" cy="0"/>
          <a:chOff x="0" y="0"/>
          <a:chExt cx="0" cy="0"/>
        </a:xfrm>
      </p:grpSpPr>
      <p:sp>
        <p:nvSpPr>
          <p:cNvPr id="138" name="矩形 137"/>
          <p:cNvSpPr/>
          <p:nvPr userDrawn="1"/>
        </p:nvSpPr>
        <p:spPr>
          <a:xfrm>
            <a:off x="2327126" y="0"/>
            <a:ext cx="2299696" cy="6858001"/>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userDrawn="1"/>
        </p:nvPicPr>
        <p:blipFill>
          <a:blip r:embed="rId2" cstate="email"/>
          <a:stretch>
            <a:fillRect/>
          </a:stretch>
        </p:blipFill>
        <p:spPr>
          <a:xfrm>
            <a:off x="3458636" y="1005163"/>
            <a:ext cx="2495204" cy="5192436"/>
          </a:xfrm>
          <a:prstGeom prst="rect">
            <a:avLst/>
          </a:prstGeom>
          <a:effectLst>
            <a:outerShdw blurRad="254000" sx="102000" sy="102000" algn="ctr" rotWithShape="0">
              <a:prstClr val="black">
                <a:alpha val="20000"/>
              </a:prstClr>
            </a:outerShdw>
          </a:effectLst>
        </p:spPr>
      </p:pic>
      <p:sp>
        <p:nvSpPr>
          <p:cNvPr id="141" name="图片占位符 140"/>
          <p:cNvSpPr>
            <a:spLocks noGrp="1"/>
          </p:cNvSpPr>
          <p:nvPr>
            <p:ph type="pic" sz="quarter" idx="10"/>
          </p:nvPr>
        </p:nvSpPr>
        <p:spPr>
          <a:xfrm>
            <a:off x="3607123" y="1155203"/>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3"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4"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样机页-04">
    <p:spTree>
      <p:nvGrpSpPr>
        <p:cNvPr id="1" name=""/>
        <p:cNvGrpSpPr/>
        <p:nvPr/>
      </p:nvGrpSpPr>
      <p:grpSpPr>
        <a:xfrm>
          <a:off x="0" y="0"/>
          <a:ext cx="0" cy="0"/>
          <a:chOff x="0" y="0"/>
          <a:chExt cx="0" cy="0"/>
        </a:xfrm>
      </p:grpSpPr>
      <p:sp>
        <p:nvSpPr>
          <p:cNvPr id="137" name="矩形 136"/>
          <p:cNvSpPr/>
          <p:nvPr userDrawn="1"/>
        </p:nvSpPr>
        <p:spPr>
          <a:xfrm rot="7055768">
            <a:off x="923819" y="3621520"/>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38" name="矩形 137"/>
          <p:cNvSpPr/>
          <p:nvPr userDrawn="1"/>
        </p:nvSpPr>
        <p:spPr>
          <a:xfrm rot="7055768">
            <a:off x="2797446" y="224961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圆角 146"/>
          <p:cNvSpPr/>
          <p:nvPr userDrawn="1"/>
        </p:nvSpPr>
        <p:spPr>
          <a:xfrm>
            <a:off x="658813" y="2055062"/>
            <a:ext cx="10874375" cy="3559926"/>
          </a:xfrm>
          <a:prstGeom prst="roundRect">
            <a:avLst>
              <a:gd name="adj" fmla="val 4106"/>
            </a:avLst>
          </a:prstGeom>
          <a:solidFill>
            <a:schemeClr val="bg1"/>
          </a:solidFill>
          <a:ln>
            <a:noFill/>
          </a:ln>
          <a:effectLst>
            <a:outerShdw blurRad="190500" sx="101000" sy="101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pic>
        <p:nvPicPr>
          <p:cNvPr id="153" name="图片 152"/>
          <p:cNvPicPr>
            <a:picLocks noChangeAspect="1"/>
          </p:cNvPicPr>
          <p:nvPr userDrawn="1"/>
        </p:nvPicPr>
        <p:blipFill>
          <a:blip r:embed="rId4" cstate="email"/>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样机页-05">
    <p:spTree>
      <p:nvGrpSpPr>
        <p:cNvPr id="1" name=""/>
        <p:cNvGrpSpPr/>
        <p:nvPr/>
      </p:nvGrpSpPr>
      <p:grpSpPr>
        <a:xfrm>
          <a:off x="0" y="0"/>
          <a:ext cx="0" cy="0"/>
          <a:chOff x="0" y="0"/>
          <a:chExt cx="0" cy="0"/>
        </a:xfrm>
      </p:grpSpPr>
      <p:sp>
        <p:nvSpPr>
          <p:cNvPr id="137" name="任意多边形: 形状 136"/>
          <p:cNvSpPr/>
          <p:nvPr userDrawn="1"/>
        </p:nvSpPr>
        <p:spPr>
          <a:xfrm rot="1734303">
            <a:off x="3916500" y="-1294142"/>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0" name="图片 139"/>
          <p:cNvPicPr>
            <a:picLocks noChangeAspect="1"/>
          </p:cNvPicPr>
          <p:nvPr/>
        </p:nvPicPr>
        <p:blipFill>
          <a:blip r:embed="rId2" cstate="print"/>
          <a:stretch>
            <a:fillRect/>
          </a:stretch>
        </p:blipFill>
        <p:spPr>
          <a:xfrm>
            <a:off x="658812" y="1633257"/>
            <a:ext cx="7061299" cy="4171739"/>
          </a:xfrm>
          <a:prstGeom prst="rect">
            <a:avLst/>
          </a:prstGeom>
        </p:spPr>
      </p:pic>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3"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4"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图片占位符 4"/>
          <p:cNvSpPr>
            <a:spLocks noGrp="1"/>
          </p:cNvSpPr>
          <p:nvPr>
            <p:ph type="pic" sz="quarter" idx="10"/>
          </p:nvPr>
        </p:nvSpPr>
        <p:spPr>
          <a:xfrm>
            <a:off x="1530948" y="1905003"/>
            <a:ext cx="5319761" cy="3330000"/>
          </a:xfrm>
        </p:spPr>
        <p:txBody>
          <a:bodyPr/>
          <a:lstStyle/>
          <a:p>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样机页-06">
    <p:spTree>
      <p:nvGrpSpPr>
        <p:cNvPr id="1" name=""/>
        <p:cNvGrpSpPr/>
        <p:nvPr/>
      </p:nvGrpSpPr>
      <p:grpSpPr>
        <a:xfrm>
          <a:off x="0" y="0"/>
          <a:ext cx="0" cy="0"/>
          <a:chOff x="0" y="0"/>
          <a:chExt cx="0" cy="0"/>
        </a:xfrm>
      </p:grpSpPr>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8" name="矩形 137"/>
          <p:cNvSpPr/>
          <p:nvPr userDrawn="1"/>
        </p:nvSpPr>
        <p:spPr>
          <a:xfrm>
            <a:off x="0" y="2420542"/>
            <a:ext cx="12192000" cy="220551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5" name="图片 154"/>
          <p:cNvPicPr>
            <a:picLocks noChangeAspect="1"/>
          </p:cNvPicPr>
          <p:nvPr/>
        </p:nvPicPr>
        <p:blipFill>
          <a:blip r:embed="rId4" cstate="email"/>
          <a:stretch>
            <a:fillRect/>
          </a:stretch>
        </p:blipFill>
        <p:spPr>
          <a:xfrm>
            <a:off x="7901610" y="3567676"/>
            <a:ext cx="4000032" cy="2326816"/>
          </a:xfrm>
          <a:prstGeom prst="rect">
            <a:avLst/>
          </a:prstGeom>
        </p:spPr>
      </p:pic>
      <p:pic>
        <p:nvPicPr>
          <p:cNvPr id="158" name="图片 157"/>
          <p:cNvPicPr>
            <a:picLocks noChangeAspect="1"/>
          </p:cNvPicPr>
          <p:nvPr/>
        </p:nvPicPr>
        <p:blipFill>
          <a:blip r:embed="rId4" cstate="email"/>
          <a:stretch>
            <a:fillRect/>
          </a:stretch>
        </p:blipFill>
        <p:spPr>
          <a:xfrm>
            <a:off x="283732" y="3567676"/>
            <a:ext cx="4000032" cy="2326816"/>
          </a:xfrm>
          <a:prstGeom prst="rect">
            <a:avLst/>
          </a:prstGeom>
        </p:spPr>
      </p:pic>
      <p:pic>
        <p:nvPicPr>
          <p:cNvPr id="161" name="图片 160"/>
          <p:cNvPicPr>
            <a:picLocks noChangeAspect="1"/>
          </p:cNvPicPr>
          <p:nvPr/>
        </p:nvPicPr>
        <p:blipFill>
          <a:blip r:embed="rId5" cstate="email"/>
          <a:stretch>
            <a:fillRect/>
          </a:stretch>
        </p:blipFill>
        <p:spPr>
          <a:xfrm>
            <a:off x="3285497" y="2824163"/>
            <a:ext cx="5621008" cy="3320830"/>
          </a:xfrm>
          <a:prstGeom prst="rect">
            <a:avLst/>
          </a:prstGeom>
        </p:spPr>
      </p:pic>
      <p:sp>
        <p:nvSpPr>
          <p:cNvPr id="162" name="图片占位符 4"/>
          <p:cNvSpPr>
            <a:spLocks noGrp="1"/>
          </p:cNvSpPr>
          <p:nvPr>
            <p:ph type="pic" sz="quarter" idx="10"/>
          </p:nvPr>
        </p:nvSpPr>
        <p:spPr>
          <a:xfrm>
            <a:off x="3982323" y="3042496"/>
            <a:ext cx="4240054" cy="2643432"/>
          </a:xfrm>
        </p:spPr>
        <p:txBody>
          <a:bodyPr/>
          <a:lstStyle/>
          <a:p>
            <a:endParaRPr lang="zh-CN" altLang="en-US"/>
          </a:p>
        </p:txBody>
      </p:sp>
      <p:sp>
        <p:nvSpPr>
          <p:cNvPr id="163" name="图片占位符 4"/>
          <p:cNvSpPr>
            <a:spLocks noGrp="1"/>
          </p:cNvSpPr>
          <p:nvPr>
            <p:ph type="pic" sz="quarter" idx="11"/>
          </p:nvPr>
        </p:nvSpPr>
        <p:spPr>
          <a:xfrm>
            <a:off x="781310" y="3720737"/>
            <a:ext cx="3016783" cy="1858645"/>
          </a:xfrm>
        </p:spPr>
        <p:txBody>
          <a:bodyPr/>
          <a:lstStyle/>
          <a:p>
            <a:endParaRPr lang="zh-CN" altLang="en-US"/>
          </a:p>
        </p:txBody>
      </p:sp>
      <p:sp>
        <p:nvSpPr>
          <p:cNvPr id="164" name="图片占位符 4"/>
          <p:cNvSpPr>
            <a:spLocks noGrp="1"/>
          </p:cNvSpPr>
          <p:nvPr>
            <p:ph type="pic" sz="quarter" idx="12"/>
          </p:nvPr>
        </p:nvSpPr>
        <p:spPr>
          <a:xfrm>
            <a:off x="8397717" y="3720737"/>
            <a:ext cx="3016783" cy="1858645"/>
          </a:xfrm>
        </p:spPr>
        <p:txBody>
          <a:bodyPr/>
          <a:lstStyle/>
          <a:p>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视频播放页">
    <p:spTree>
      <p:nvGrpSpPr>
        <p:cNvPr id="1" name=""/>
        <p:cNvGrpSpPr/>
        <p:nvPr/>
      </p:nvGrpSpPr>
      <p:grpSpPr>
        <a:xfrm>
          <a:off x="0" y="0"/>
          <a:ext cx="0" cy="0"/>
          <a:chOff x="0" y="0"/>
          <a:chExt cx="0" cy="0"/>
        </a:xfrm>
      </p:grpSpPr>
      <p:sp>
        <p:nvSpPr>
          <p:cNvPr id="158" name="任意多边形: 形状 157"/>
          <p:cNvSpPr/>
          <p:nvPr userDrawn="1"/>
        </p:nvSpPr>
        <p:spPr>
          <a:xfrm rot="1734303">
            <a:off x="4396434" y="-1294141"/>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alpha val="50000"/>
                </a:schemeClr>
              </a:gs>
              <a:gs pos="100000">
                <a:schemeClr val="accent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圆角矩形 5"/>
          <p:cNvSpPr/>
          <p:nvPr userDrawn="1"/>
        </p:nvSpPr>
        <p:spPr>
          <a:xfrm>
            <a:off x="1977964" y="1635404"/>
            <a:ext cx="8236072" cy="4415680"/>
          </a:xfrm>
          <a:prstGeom prst="roundRect">
            <a:avLst>
              <a:gd name="adj" fmla="val 1646"/>
            </a:avLst>
          </a:prstGeom>
          <a:solidFill>
            <a:srgbClr val="F9F9F9"/>
          </a:solidFill>
          <a:ln w="25400">
            <a:gradFill>
              <a:gsLst>
                <a:gs pos="75000">
                  <a:schemeClr val="accent1">
                    <a:alpha val="0"/>
                  </a:schemeClr>
                </a:gs>
                <a:gs pos="25000">
                  <a:schemeClr val="accent1">
                    <a:alpha val="0"/>
                  </a:schemeClr>
                </a:gs>
                <a:gs pos="0">
                  <a:schemeClr val="accent2"/>
                </a:gs>
                <a:gs pos="100000">
                  <a:schemeClr val="accent2"/>
                </a:gs>
                <a:gs pos="50000">
                  <a:schemeClr val="accent1">
                    <a:alpha val="0"/>
                  </a:schemeClr>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48" name="矩形 147"/>
          <p:cNvSpPr/>
          <p:nvPr userDrawn="1"/>
        </p:nvSpPr>
        <p:spPr>
          <a:xfrm>
            <a:off x="1898420" y="1235813"/>
            <a:ext cx="1800493" cy="369332"/>
          </a:xfrm>
          <a:prstGeom prst="rect">
            <a:avLst/>
          </a:prstGeom>
        </p:spPr>
        <p:txBody>
          <a:bodyPr wrap="none">
            <a:spAutoFit/>
          </a:bodyPr>
          <a:lstStyle/>
          <a:p>
            <a:r>
              <a:rPr lang="zh-CN" altLang="en-US" b="1" dirty="0">
                <a:gradFill>
                  <a:gsLst>
                    <a:gs pos="30000">
                      <a:schemeClr val="accent1"/>
                    </a:gs>
                    <a:gs pos="100000">
                      <a:schemeClr val="accent2"/>
                    </a:gs>
                  </a:gsLst>
                  <a:lin ang="0" scaled="1"/>
                </a:gradFill>
                <a:latin typeface="+mj-ea"/>
                <a:ea typeface="+mj-ea"/>
              </a:rPr>
              <a:t>请输入视频名称</a:t>
            </a:r>
            <a:endParaRPr lang="zh-CN" altLang="en-US" b="1" dirty="0">
              <a:gradFill>
                <a:gsLst>
                  <a:gs pos="30000">
                    <a:schemeClr val="accent1"/>
                  </a:gs>
                  <a:gs pos="100000">
                    <a:schemeClr val="accent2"/>
                  </a:gs>
                </a:gsLst>
                <a:lin ang="0" scaled="1"/>
              </a:gradFill>
              <a:latin typeface="+mj-ea"/>
              <a:ea typeface="+mj-ea"/>
            </a:endParaRPr>
          </a:p>
        </p:txBody>
      </p:sp>
      <p:grpSp>
        <p:nvGrpSpPr>
          <p:cNvPr id="149" name="组合 148"/>
          <p:cNvGrpSpPr/>
          <p:nvPr userDrawn="1"/>
        </p:nvGrpSpPr>
        <p:grpSpPr>
          <a:xfrm rot="16200000">
            <a:off x="10713505" y="1865910"/>
            <a:ext cx="444597" cy="1440000"/>
            <a:chOff x="4186356" y="1624876"/>
            <a:chExt cx="444597" cy="3276600"/>
          </a:xfrm>
        </p:grpSpPr>
        <p:cxnSp>
          <p:nvCxnSpPr>
            <p:cNvPr id="150" name="直接连接符 149"/>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userDrawn="1"/>
        </p:nvGrpSpPr>
        <p:grpSpPr>
          <a:xfrm rot="5400000" flipH="1">
            <a:off x="1033901" y="1865910"/>
            <a:ext cx="444597" cy="1440000"/>
            <a:chOff x="4186356" y="1624876"/>
            <a:chExt cx="444597" cy="3276600"/>
          </a:xfrm>
        </p:grpSpPr>
        <p:cxnSp>
          <p:nvCxnSpPr>
            <p:cNvPr id="154" name="直接连接符 153"/>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媒体占位符 4"/>
          <p:cNvSpPr>
            <a:spLocks noGrp="1"/>
          </p:cNvSpPr>
          <p:nvPr>
            <p:ph type="media" sz="quarter" idx="10"/>
          </p:nvPr>
        </p:nvSpPr>
        <p:spPr>
          <a:xfrm>
            <a:off x="2137569" y="1771557"/>
            <a:ext cx="7916862" cy="4143375"/>
          </a:xfrm>
        </p:spPr>
        <p:txBody>
          <a:body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email">
            <a:duotone>
              <a:schemeClr val="bg2">
                <a:shade val="45000"/>
                <a:satMod val="135000"/>
              </a:schemeClr>
              <a:prstClr val="white"/>
            </a:duotone>
          </a:blip>
          <a:srcRect/>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cstate="email"/>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cstate="email"/>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页-01">
    <p:spTree>
      <p:nvGrpSpPr>
        <p:cNvPr id="1" name=""/>
        <p:cNvGrpSpPr/>
        <p:nvPr/>
      </p:nvGrpSpPr>
      <p:grpSpPr>
        <a:xfrm>
          <a:off x="0" y="0"/>
          <a:ext cx="0" cy="0"/>
          <a:chOff x="0" y="0"/>
          <a:chExt cx="0" cy="0"/>
        </a:xfrm>
      </p:grpSpPr>
      <p:pic>
        <p:nvPicPr>
          <p:cNvPr id="648" name="图片 647"/>
          <p:cNvPicPr>
            <a:picLocks noChangeAspect="1"/>
          </p:cNvPicPr>
          <p:nvPr userDrawn="1"/>
        </p:nvPicPr>
        <p:blipFill>
          <a:blip r:embed="rId2" cstate="email"/>
          <a:stretch>
            <a:fillRect/>
          </a:stretch>
        </p:blipFill>
        <p:spPr>
          <a:xfrm>
            <a:off x="451987" y="2655185"/>
            <a:ext cx="8880038" cy="4108674"/>
          </a:xfrm>
          <a:prstGeom prst="rect">
            <a:avLst/>
          </a:prstGeom>
        </p:spPr>
      </p:pic>
      <p:grpSp>
        <p:nvGrpSpPr>
          <p:cNvPr id="639" name="组合 638"/>
          <p:cNvGrpSpPr/>
          <p:nvPr userDrawn="1"/>
        </p:nvGrpSpPr>
        <p:grpSpPr>
          <a:xfrm flipH="1">
            <a:off x="550863" y="445442"/>
            <a:ext cx="1633295" cy="1633295"/>
            <a:chOff x="9995625" y="454847"/>
            <a:chExt cx="1737980" cy="1737980"/>
          </a:xfrm>
        </p:grpSpPr>
        <p:grpSp>
          <p:nvGrpSpPr>
            <p:cNvPr id="640" name="组合 639"/>
            <p:cNvGrpSpPr/>
            <p:nvPr/>
          </p:nvGrpSpPr>
          <p:grpSpPr>
            <a:xfrm>
              <a:off x="10270615" y="719123"/>
              <a:ext cx="1188000" cy="1188000"/>
              <a:chOff x="9655860" y="955908"/>
              <a:chExt cx="1188000" cy="1188000"/>
            </a:xfrm>
          </p:grpSpPr>
          <p:cxnSp>
            <p:nvCxnSpPr>
              <p:cNvPr id="644" name="直接连接符 643"/>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p:cNvGrpSpPr/>
            <p:nvPr/>
          </p:nvGrpSpPr>
          <p:grpSpPr>
            <a:xfrm>
              <a:off x="9995625" y="454847"/>
              <a:ext cx="1737980" cy="1737980"/>
              <a:chOff x="9655860" y="963609"/>
              <a:chExt cx="1188000" cy="1188000"/>
            </a:xfrm>
          </p:grpSpPr>
          <p:cxnSp>
            <p:nvCxnSpPr>
              <p:cNvPr id="642" name="直接连接符 641"/>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81" name="组合 280"/>
          <p:cNvGrpSpPr/>
          <p:nvPr userDrawn="1"/>
        </p:nvGrpSpPr>
        <p:grpSpPr>
          <a:xfrm>
            <a:off x="2889450" y="1246170"/>
            <a:ext cx="3763050" cy="1054002"/>
            <a:chOff x="2626564" y="552104"/>
            <a:chExt cx="3414360" cy="956337"/>
          </a:xfrm>
        </p:grpSpPr>
        <p:pic>
          <p:nvPicPr>
            <p:cNvPr id="282" name="图片 281"/>
            <p:cNvPicPr>
              <a:picLocks noChangeAspect="1"/>
            </p:cNvPicPr>
            <p:nvPr/>
          </p:nvPicPr>
          <p:blipFill rotWithShape="1">
            <a:blip r:embed="rId3" cstate="email"/>
            <a:srcRect/>
            <a:stretch>
              <a:fillRect/>
            </a:stretch>
          </p:blipFill>
          <p:spPr>
            <a:xfrm>
              <a:off x="3549868" y="623508"/>
              <a:ext cx="2491056" cy="858855"/>
            </a:xfrm>
            <a:prstGeom prst="rect">
              <a:avLst/>
            </a:prstGeom>
          </p:spPr>
        </p:pic>
        <p:pic>
          <p:nvPicPr>
            <p:cNvPr id="283" name="图片 282"/>
            <p:cNvPicPr>
              <a:picLocks noChangeAspect="1"/>
            </p:cNvPicPr>
            <p:nvPr/>
          </p:nvPicPr>
          <p:blipFill rotWithShape="1">
            <a:blip r:embed="rId4" cstate="email"/>
            <a:srcRect/>
            <a:stretch>
              <a:fillRect/>
            </a:stretch>
          </p:blipFill>
          <p:spPr>
            <a:xfrm>
              <a:off x="2626564" y="552104"/>
              <a:ext cx="1286570" cy="956337"/>
            </a:xfrm>
            <a:prstGeom prst="rect">
              <a:avLst/>
            </a:prstGeom>
          </p:spPr>
        </p:pic>
      </p:grpSp>
      <p:sp>
        <p:nvSpPr>
          <p:cNvPr id="284" name="文本占位符 56"/>
          <p:cNvSpPr>
            <a:spLocks noGrp="1"/>
          </p:cNvSpPr>
          <p:nvPr userDrawn="1">
            <p:ph type="body" sz="quarter" idx="10" hasCustomPrompt="1"/>
          </p:nvPr>
        </p:nvSpPr>
        <p:spPr>
          <a:xfrm>
            <a:off x="2960661"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5" name="文本占位符 56"/>
          <p:cNvSpPr>
            <a:spLocks noGrp="1"/>
          </p:cNvSpPr>
          <p:nvPr userDrawn="1">
            <p:ph type="body" sz="quarter" idx="15" hasCustomPrompt="1"/>
          </p:nvPr>
        </p:nvSpPr>
        <p:spPr>
          <a:xfrm>
            <a:off x="5189798"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6" name="文本占位符 659"/>
          <p:cNvSpPr>
            <a:spLocks noGrp="1"/>
          </p:cNvSpPr>
          <p:nvPr userDrawn="1">
            <p:ph type="body" sz="quarter" idx="16" hasCustomPrompt="1"/>
          </p:nvPr>
        </p:nvSpPr>
        <p:spPr>
          <a:xfrm>
            <a:off x="1031467" y="2889145"/>
            <a:ext cx="7812000"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endParaRPr lang="zh-CN" altLang="en-US" dirty="0"/>
          </a:p>
        </p:txBody>
      </p:sp>
      <p:sp>
        <p:nvSpPr>
          <p:cNvPr id="287" name="文本占位符 663"/>
          <p:cNvSpPr>
            <a:spLocks noGrp="1"/>
          </p:cNvSpPr>
          <p:nvPr userDrawn="1">
            <p:ph type="body" sz="quarter" idx="17" hasCustomPrompt="1"/>
          </p:nvPr>
        </p:nvSpPr>
        <p:spPr>
          <a:xfrm>
            <a:off x="1031467" y="3623713"/>
            <a:ext cx="7812000"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endParaRPr lang="zh-CN" altLang="en-US" dirty="0"/>
          </a:p>
        </p:txBody>
      </p:sp>
      <p:sp>
        <p:nvSpPr>
          <p:cNvPr id="556" name="矩形 555"/>
          <p:cNvSpPr/>
          <p:nvPr userDrawn="1"/>
        </p:nvSpPr>
        <p:spPr>
          <a:xfrm>
            <a:off x="9549430"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p:cNvSpPr/>
          <p:nvPr userDrawn="1"/>
        </p:nvSpPr>
        <p:spPr>
          <a:xfrm>
            <a:off x="10136741"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砺志尚实</a:t>
            </a:r>
            <a:endParaRPr lang="zh-CN" altLang="en-US" sz="3200" dirty="0">
              <a:solidFill>
                <a:schemeClr val="bg1">
                  <a:alpha val="45000"/>
                </a:schemeClr>
              </a:solidFill>
              <a:latin typeface="微软雅黑 Light" panose="020B0502040204020203" charset="-122"/>
              <a:ea typeface="微软雅黑 Light" panose="020B0502040204020203" charset="-122"/>
            </a:endParaRPr>
          </a:p>
        </p:txBody>
      </p:sp>
      <p:sp>
        <p:nvSpPr>
          <p:cNvPr id="558" name="矩形 557"/>
          <p:cNvSpPr/>
          <p:nvPr userDrawn="1"/>
        </p:nvSpPr>
        <p:spPr>
          <a:xfrm>
            <a:off x="10803611"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崇德博学</a:t>
            </a:r>
            <a:endParaRPr lang="zh-CN" altLang="en-US" sz="3200" dirty="0">
              <a:solidFill>
                <a:schemeClr val="bg1">
                  <a:alpha val="45000"/>
                </a:schemeClr>
              </a:solidFill>
              <a:latin typeface="微软雅黑 Light" panose="020B0502040204020203" charset="-122"/>
              <a:ea typeface="微软雅黑 Light" panose="020B0502040204020203" charset="-122"/>
            </a:endParaRPr>
          </a:p>
        </p:txBody>
      </p:sp>
      <p:grpSp>
        <p:nvGrpSpPr>
          <p:cNvPr id="559" name="组合 558"/>
          <p:cNvGrpSpPr/>
          <p:nvPr userDrawn="1"/>
        </p:nvGrpSpPr>
        <p:grpSpPr>
          <a:xfrm>
            <a:off x="9555779" y="5014037"/>
            <a:ext cx="2635754" cy="1843964"/>
            <a:chOff x="323270" y="5182561"/>
            <a:chExt cx="2073692" cy="1258766"/>
          </a:xfrm>
        </p:grpSpPr>
        <p:sp>
          <p:nvSpPr>
            <p:cNvPr id="560" name="任意多边形: 形状 559"/>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p:cNvGrpSpPr/>
            <p:nvPr/>
          </p:nvGrpSpPr>
          <p:grpSpPr>
            <a:xfrm>
              <a:off x="337592" y="5190929"/>
              <a:ext cx="2050614" cy="1242031"/>
              <a:chOff x="2758492" y="2362038"/>
              <a:chExt cx="6963293" cy="4217577"/>
            </a:xfrm>
          </p:grpSpPr>
          <p:grpSp>
            <p:nvGrpSpPr>
              <p:cNvPr id="562" name="组合 561"/>
              <p:cNvGrpSpPr/>
              <p:nvPr/>
            </p:nvGrpSpPr>
            <p:grpSpPr>
              <a:xfrm>
                <a:off x="2758492" y="2362038"/>
                <a:ext cx="6963293" cy="4217577"/>
                <a:chOff x="2758492" y="2362038"/>
                <a:chExt cx="6963293" cy="4217577"/>
              </a:xfrm>
              <a:solidFill>
                <a:schemeClr val="accent1"/>
              </a:solidFill>
            </p:grpSpPr>
            <p:sp>
              <p:nvSpPr>
                <p:cNvPr id="569" name="任意多边形: 形状 568"/>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70" name="组合 569"/>
                <p:cNvGrpSpPr/>
                <p:nvPr/>
              </p:nvGrpSpPr>
              <p:grpSpPr>
                <a:xfrm>
                  <a:off x="2758492" y="2362038"/>
                  <a:ext cx="6963293" cy="4217577"/>
                  <a:chOff x="2530023" y="1368503"/>
                  <a:chExt cx="7168897" cy="4026556"/>
                </a:xfrm>
                <a:grpFill/>
              </p:grpSpPr>
              <p:sp>
                <p:nvSpPr>
                  <p:cNvPr id="571" name="任意多边形: 形状 570"/>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任意多边形: 形状 693"/>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3" name="任意多边形: 形状 562"/>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4" name="任意多边形: 形状 563"/>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5" name="任意多边形: 形状 564"/>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6" name="任意多边形: 形状 565"/>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7" name="任意多边形: 形状 566"/>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8" name="任意多边形: 形状 567"/>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Lst>
          </a:blip>
          <a:srcRect t="22334"/>
          <a:stretch>
            <a:fillRect/>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770" y="3219450"/>
            <a:ext cx="12201770" cy="345757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 name="矩形 4"/>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a:xfrm>
            <a:off x="4648202" y="1730574"/>
            <a:ext cx="2819398" cy="942342"/>
          </a:xfrm>
          <a:prstGeom prst="rect">
            <a:avLst/>
          </a:prstGeom>
        </p:spPr>
      </p:pic>
      <p:pic>
        <p:nvPicPr>
          <p:cNvPr id="7" name="图片 6"/>
          <p:cNvPicPr>
            <a:picLocks noChangeAspect="1"/>
          </p:cNvPicPr>
          <p:nvPr userDrawn="1"/>
        </p:nvPicPr>
        <p:blipFill rotWithShape="1">
          <a:blip r:embed="rId6" cstate="email">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a:xfrm>
            <a:off x="5182914" y="426303"/>
            <a:ext cx="1749972" cy="1290760"/>
          </a:xfrm>
          <a:prstGeom prst="rect">
            <a:avLst/>
          </a:prstGeom>
        </p:spPr>
      </p:pic>
      <p:sp>
        <p:nvSpPr>
          <p:cNvPr id="16" name="文本占位符 659"/>
          <p:cNvSpPr>
            <a:spLocks noGrp="1"/>
          </p:cNvSpPr>
          <p:nvPr>
            <p:ph type="body" sz="quarter" idx="16" hasCustomPrompt="1"/>
          </p:nvPr>
        </p:nvSpPr>
        <p:spPr>
          <a:xfrm>
            <a:off x="1843314" y="3751827"/>
            <a:ext cx="8505372"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endParaRPr lang="zh-CN" altLang="en-US" dirty="0"/>
          </a:p>
        </p:txBody>
      </p:sp>
      <p:sp>
        <p:nvSpPr>
          <p:cNvPr id="17" name="文本占位符 663"/>
          <p:cNvSpPr>
            <a:spLocks noGrp="1"/>
          </p:cNvSpPr>
          <p:nvPr>
            <p:ph type="body" sz="quarter" idx="17" hasCustomPrompt="1"/>
          </p:nvPr>
        </p:nvSpPr>
        <p:spPr>
          <a:xfrm>
            <a:off x="1843314" y="45009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endParaRPr lang="zh-CN" altLang="en-US" dirty="0"/>
          </a:p>
        </p:txBody>
      </p:sp>
      <p:sp>
        <p:nvSpPr>
          <p:cNvPr id="19" name="文本占位符 56"/>
          <p:cNvSpPr>
            <a:spLocks noGrp="1"/>
          </p:cNvSpPr>
          <p:nvPr>
            <p:ph type="body" sz="quarter" idx="15" hasCustomPrompt="1"/>
          </p:nvPr>
        </p:nvSpPr>
        <p:spPr>
          <a:xfrm>
            <a:off x="6234320"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p:cNvSpPr>
            <a:spLocks noGrp="1"/>
          </p:cNvSpPr>
          <p:nvPr>
            <p:ph type="body" sz="quarter" idx="18" hasCustomPrompt="1"/>
          </p:nvPr>
        </p:nvSpPr>
        <p:spPr>
          <a:xfrm>
            <a:off x="3986444"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02">
    <p:spTree>
      <p:nvGrpSpPr>
        <p:cNvPr id="1" name=""/>
        <p:cNvGrpSpPr/>
        <p:nvPr/>
      </p:nvGrpSpPr>
      <p:grpSpPr>
        <a:xfrm>
          <a:off x="0" y="0"/>
          <a:ext cx="0" cy="0"/>
          <a:chOff x="0" y="0"/>
          <a:chExt cx="0" cy="0"/>
        </a:xfrm>
      </p:grpSpPr>
      <p:sp>
        <p:nvSpPr>
          <p:cNvPr id="6" name="矩形 5"/>
          <p:cNvSpPr/>
          <p:nvPr userDrawn="1"/>
        </p:nvSpPr>
        <p:spPr>
          <a:xfrm>
            <a:off x="0" y="0"/>
            <a:ext cx="12192000" cy="3647127"/>
          </a:xfrm>
          <a:prstGeom prst="rect">
            <a:avLst/>
          </a:prstGeom>
          <a:gradFill>
            <a:gsLst>
              <a:gs pos="100000">
                <a:schemeClr val="accent2"/>
              </a:gs>
              <a:gs pos="4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rot="2515051">
            <a:off x="-159909" y="622168"/>
            <a:ext cx="4508253" cy="1847316"/>
          </a:xfrm>
          <a:prstGeom prst="rect">
            <a:avLst/>
          </a:prstGeom>
          <a:gradFill>
            <a:gsLst>
              <a:gs pos="100000">
                <a:srgbClr val="BC1D2D">
                  <a:alpha val="0"/>
                </a:srgbClr>
              </a:gs>
              <a:gs pos="640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grpSp>
        <p:nvGrpSpPr>
          <p:cNvPr id="135" name="组合 134"/>
          <p:cNvGrpSpPr/>
          <p:nvPr userDrawn="1"/>
        </p:nvGrpSpPr>
        <p:grpSpPr>
          <a:xfrm>
            <a:off x="6760839" y="1733551"/>
            <a:ext cx="5431162" cy="1894978"/>
            <a:chOff x="7104341" y="1815301"/>
            <a:chExt cx="5087659" cy="1775127"/>
          </a:xfrm>
        </p:grpSpPr>
        <p:sp>
          <p:nvSpPr>
            <p:cNvPr id="8" name="任意多边形: 形状 7"/>
            <p:cNvSpPr/>
            <p:nvPr userDrawn="1"/>
          </p:nvSpPr>
          <p:spPr>
            <a:xfrm>
              <a:off x="7104341" y="1815301"/>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chemeClr val="accent1">
                <a:alpha val="6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7393665" y="2032424"/>
              <a:ext cx="4171520" cy="1525153"/>
              <a:chOff x="7393665" y="1925192"/>
              <a:chExt cx="4171520" cy="1525153"/>
            </a:xfrm>
            <a:gradFill>
              <a:gsLst>
                <a:gs pos="100000">
                  <a:srgbClr val="DD4D2E"/>
                </a:gs>
                <a:gs pos="0">
                  <a:srgbClr val="C9312D"/>
                </a:gs>
              </a:gsLst>
              <a:lin ang="0" scaled="1"/>
            </a:gradFill>
          </p:grpSpPr>
          <p:sp>
            <p:nvSpPr>
              <p:cNvPr id="10" name="任意多边形: 形状 9"/>
              <p:cNvSpPr/>
              <p:nvPr/>
            </p:nvSpPr>
            <p:spPr>
              <a:xfrm>
                <a:off x="11233097" y="1925192"/>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11157752" y="1947495"/>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9079624" y="1957878"/>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1262221" y="1963052"/>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11291632" y="2034897"/>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9804875" y="2113062"/>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0358999" y="2108100"/>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1429372" y="2114646"/>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0086942" y="2125093"/>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0633433" y="2109718"/>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9535844" y="2131208"/>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9350433" y="2156436"/>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10870462" y="2153865"/>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9169942" y="2173143"/>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11069398" y="2187779"/>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9038072" y="2186042"/>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199090" y="2203730"/>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330114" y="2224413"/>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11429372" y="2243830"/>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nvSpPr>
            <p:spPr>
              <a:xfrm>
                <a:off x="9533430" y="2305319"/>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a:off x="9797573" y="2313136"/>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10086942" y="2312195"/>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10360057" y="2303154"/>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9335824" y="2309185"/>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10639810" y="2311434"/>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9157966" y="2335852"/>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10869981" y="2339808"/>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11069256" y="2338067"/>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9068364" y="2357327"/>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11196616" y="2386267"/>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11327503" y="2396715"/>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8961073" y="2393231"/>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1445069" y="2417605"/>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9538476" y="2460657"/>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9812607" y="2464617"/>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095252" y="2471244"/>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370319" y="2459245"/>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10647775" y="2469695"/>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9340861" y="2484518"/>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10866385" y="2499040"/>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9167640" y="2506619"/>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1064230" y="2506594"/>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9058834" y="2528543"/>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1192103" y="2521440"/>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8985589" y="2548202"/>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1339305" y="2550908"/>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11421860" y="2545815"/>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11544291" y="2595202"/>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9815667" y="2640955"/>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10088604" y="2647437"/>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10357174" y="2639048"/>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9350433" y="2649392"/>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640628" y="2648410"/>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10865599" y="2659156"/>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9162892" y="2684289"/>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11070445" y="2683336"/>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9061992" y="2688195"/>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11184473" y="2694839"/>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8981055" y="2710121"/>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309233" y="2708847"/>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11425129" y="2722099"/>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7732673" y="2766947"/>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8270833" y="2782788"/>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9333661" y="2803574"/>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9554147" y="2806906"/>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9820545" y="2807558"/>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10083377" y="2813410"/>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a:off x="10368706" y="2792360"/>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640628" y="2805966"/>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0875685" y="2821456"/>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1057679" y="2827007"/>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a:off x="11187058" y="2837379"/>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1308578" y="2852762"/>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1429372" y="2877267"/>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7393665" y="2904236"/>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a:off x="7696065" y="2929502"/>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a:off x="9831778" y="2975100"/>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082314" y="2976511"/>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9575041" y="2977923"/>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367471" y="2986490"/>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a:off x="10638709" y="2981921"/>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a:off x="10854905" y="2991176"/>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9369618" y="2997407"/>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1034423" y="3007882"/>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1189110" y="3023526"/>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11302577" y="3018908"/>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1428421" y="3037822"/>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11424240" y="3152945"/>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4" name="矩形 133"/>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24841" y="4576280"/>
            <a:ext cx="3028103" cy="45719"/>
            <a:chOff x="5344358" y="2718558"/>
            <a:chExt cx="3028103" cy="45719"/>
          </a:xfrm>
        </p:grpSpPr>
        <p:cxnSp>
          <p:nvCxnSpPr>
            <p:cNvPr id="107" name="直接连接符 106"/>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37" name="矩形 136"/>
          <p:cNvSpPr/>
          <p:nvPr userDrawn="1"/>
        </p:nvSpPr>
        <p:spPr>
          <a:xfrm rot="2515051">
            <a:off x="204691" y="2670079"/>
            <a:ext cx="2616698" cy="154632"/>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38" name="矩形 137"/>
          <p:cNvSpPr/>
          <p:nvPr userDrawn="1"/>
        </p:nvSpPr>
        <p:spPr>
          <a:xfrm rot="2515051">
            <a:off x="2460794" y="2058787"/>
            <a:ext cx="4318380" cy="247858"/>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3" name="文本占位符 659"/>
          <p:cNvSpPr>
            <a:spLocks noGrp="1"/>
          </p:cNvSpPr>
          <p:nvPr userDrawn="1">
            <p:ph type="body" sz="quarter" idx="16" hasCustomPrompt="1"/>
          </p:nvPr>
        </p:nvSpPr>
        <p:spPr>
          <a:xfrm>
            <a:off x="2321793"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6" name="文本占位符 663"/>
          <p:cNvSpPr>
            <a:spLocks noGrp="1"/>
          </p:cNvSpPr>
          <p:nvPr userDrawn="1">
            <p:ph type="body" sz="quarter" idx="17" hasCustomPrompt="1"/>
          </p:nvPr>
        </p:nvSpPr>
        <p:spPr>
          <a:xfrm>
            <a:off x="2321793"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49" name="组合 148"/>
          <p:cNvGrpSpPr/>
          <p:nvPr userDrawn="1"/>
        </p:nvGrpSpPr>
        <p:grpSpPr>
          <a:xfrm>
            <a:off x="7767825" y="4576280"/>
            <a:ext cx="3028103" cy="45719"/>
            <a:chOff x="5344358" y="2718558"/>
            <a:chExt cx="3028103" cy="45719"/>
          </a:xfrm>
        </p:grpSpPr>
        <p:cxnSp>
          <p:nvCxnSpPr>
            <p:cNvPr id="150" name="直接连接符 149"/>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52" name="文本占位符 659"/>
          <p:cNvSpPr>
            <a:spLocks noGrp="1"/>
          </p:cNvSpPr>
          <p:nvPr>
            <p:ph type="body" sz="quarter" idx="19" hasCustomPrompt="1"/>
          </p:nvPr>
        </p:nvSpPr>
        <p:spPr>
          <a:xfrm>
            <a:off x="7664777"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3" name="文本占位符 663"/>
          <p:cNvSpPr>
            <a:spLocks noGrp="1"/>
          </p:cNvSpPr>
          <p:nvPr>
            <p:ph type="body" sz="quarter" idx="20" hasCustomPrompt="1"/>
          </p:nvPr>
        </p:nvSpPr>
        <p:spPr>
          <a:xfrm>
            <a:off x="7664777"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72" name="组合 171"/>
          <p:cNvGrpSpPr/>
          <p:nvPr userDrawn="1"/>
        </p:nvGrpSpPr>
        <p:grpSpPr>
          <a:xfrm>
            <a:off x="2424841" y="5755808"/>
            <a:ext cx="3028103" cy="45719"/>
            <a:chOff x="5344358" y="2718558"/>
            <a:chExt cx="3028103" cy="45719"/>
          </a:xfrm>
        </p:grpSpPr>
        <p:cxnSp>
          <p:nvCxnSpPr>
            <p:cNvPr id="173" name="直接连接符 172"/>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75" name="文本占位符 659"/>
          <p:cNvSpPr>
            <a:spLocks noGrp="1"/>
          </p:cNvSpPr>
          <p:nvPr>
            <p:ph type="body" sz="quarter" idx="28" hasCustomPrompt="1"/>
          </p:nvPr>
        </p:nvSpPr>
        <p:spPr>
          <a:xfrm>
            <a:off x="2321793"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6" name="文本占位符 663"/>
          <p:cNvSpPr>
            <a:spLocks noGrp="1"/>
          </p:cNvSpPr>
          <p:nvPr>
            <p:ph type="body" sz="quarter" idx="29" hasCustomPrompt="1"/>
          </p:nvPr>
        </p:nvSpPr>
        <p:spPr>
          <a:xfrm>
            <a:off x="2321793"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77" name="组合 176"/>
          <p:cNvGrpSpPr/>
          <p:nvPr userDrawn="1"/>
        </p:nvGrpSpPr>
        <p:grpSpPr>
          <a:xfrm>
            <a:off x="7767825" y="5755808"/>
            <a:ext cx="3028103" cy="45719"/>
            <a:chOff x="5344358" y="2718558"/>
            <a:chExt cx="3028103" cy="45719"/>
          </a:xfrm>
        </p:grpSpPr>
        <p:cxnSp>
          <p:nvCxnSpPr>
            <p:cNvPr id="178" name="直接连接符 177"/>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9" name="椭圆 178"/>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80" name="文本占位符 659"/>
          <p:cNvSpPr>
            <a:spLocks noGrp="1"/>
          </p:cNvSpPr>
          <p:nvPr>
            <p:ph type="body" sz="quarter" idx="30" hasCustomPrompt="1"/>
          </p:nvPr>
        </p:nvSpPr>
        <p:spPr>
          <a:xfrm>
            <a:off x="7664777"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1" name="文本占位符 663"/>
          <p:cNvSpPr>
            <a:spLocks noGrp="1"/>
          </p:cNvSpPr>
          <p:nvPr>
            <p:ph type="body" sz="quarter" idx="31" hasCustomPrompt="1"/>
          </p:nvPr>
        </p:nvSpPr>
        <p:spPr>
          <a:xfrm>
            <a:off x="7664777"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87" name="组合 186"/>
          <p:cNvGrpSpPr/>
          <p:nvPr userDrawn="1"/>
        </p:nvGrpSpPr>
        <p:grpSpPr>
          <a:xfrm>
            <a:off x="9660493" y="394007"/>
            <a:ext cx="2083334" cy="583526"/>
            <a:chOff x="2626564" y="552104"/>
            <a:chExt cx="3414360" cy="956337"/>
          </a:xfrm>
        </p:grpSpPr>
        <p:pic>
          <p:nvPicPr>
            <p:cNvPr id="188" name="图片 187"/>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85000"/>
                      </a14:imgEffect>
                    </a14:imgLayer>
                  </a14:imgProps>
                </a:ext>
              </a:extLst>
            </a:blip>
            <a:srcRect/>
            <a:stretch>
              <a:fillRect/>
            </a:stretch>
          </p:blipFill>
          <p:spPr>
            <a:xfrm>
              <a:off x="3549868" y="623508"/>
              <a:ext cx="2491056" cy="858855"/>
            </a:xfrm>
            <a:prstGeom prst="rect">
              <a:avLst/>
            </a:prstGeom>
          </p:spPr>
        </p:pic>
        <p:pic>
          <p:nvPicPr>
            <p:cNvPr id="189" name="图片 188"/>
            <p:cNvPicPr>
              <a:picLocks noChangeAspect="1"/>
            </p:cNvPicPr>
            <p:nvPr/>
          </p:nvPicPr>
          <p:blipFill rotWithShape="1">
            <a:blip r:embed="rId4" cstate="email">
              <a:extLst>
                <a:ext uri="{BEBA8EAE-BF5A-486C-A8C5-ECC9F3942E4B}">
                  <a14:imgProps xmlns:a14="http://schemas.microsoft.com/office/drawing/2010/main">
                    <a14:imgLayer r:embed="rId3">
                      <a14:imgEffect>
                        <a14:brightnessContrast bright="85000"/>
                      </a14:imgEffect>
                    </a14:imgLayer>
                  </a14:imgProps>
                </a:ext>
              </a:extLst>
            </a:blip>
            <a:srcRect/>
            <a:stretch>
              <a:fillRect/>
            </a:stretch>
          </p:blipFill>
          <p:spPr>
            <a:xfrm>
              <a:off x="2626564" y="552104"/>
              <a:ext cx="1286570" cy="956337"/>
            </a:xfrm>
            <a:prstGeom prst="rect">
              <a:avLst/>
            </a:prstGeom>
          </p:spPr>
        </p:pic>
      </p:grpSp>
      <p:sp>
        <p:nvSpPr>
          <p:cNvPr id="99" name="文本框 98"/>
          <p:cNvSpPr txBox="1"/>
          <p:nvPr userDrawn="1"/>
        </p:nvSpPr>
        <p:spPr>
          <a:xfrm>
            <a:off x="1039313" y="958874"/>
            <a:ext cx="27175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endParaRPr kumimoji="0" lang="zh-CN" altLang="en-US" sz="88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endParaRPr>
          </a:p>
        </p:txBody>
      </p:sp>
      <p:sp>
        <p:nvSpPr>
          <p:cNvPr id="100" name="文本框 99"/>
          <p:cNvSpPr txBox="1"/>
          <p:nvPr userDrawn="1"/>
        </p:nvSpPr>
        <p:spPr>
          <a:xfrm>
            <a:off x="1198949" y="2344196"/>
            <a:ext cx="2398236"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000" spc="300" dirty="0">
                <a:solidFill>
                  <a:srgbClr val="EEEAE6"/>
                </a:solidFill>
                <a:latin typeface="微软雅黑 Light" panose="020B0502040204020203" charset="-122"/>
                <a:ea typeface="微软雅黑 Light" panose="020B0502040204020203" charset="-122"/>
              </a:rPr>
              <a:t>CONTENTS</a:t>
            </a:r>
            <a:endParaRPr lang="zh-CN" altLang="en-US" sz="2000" spc="300" dirty="0">
              <a:solidFill>
                <a:srgbClr val="EEEAE6"/>
              </a:solidFill>
              <a:latin typeface="微软雅黑 Light" panose="020B0502040204020203" charset="-122"/>
              <a:ea typeface="微软雅黑 Light" panose="020B0502040204020203" charset="-122"/>
            </a:endParaRPr>
          </a:p>
        </p:txBody>
      </p:sp>
      <p:sp>
        <p:nvSpPr>
          <p:cNvPr id="127" name="文本占位符 2"/>
          <p:cNvSpPr>
            <a:spLocks noGrp="1"/>
          </p:cNvSpPr>
          <p:nvPr>
            <p:ph type="body" sz="quarter" idx="26" hasCustomPrompt="1"/>
          </p:nvPr>
        </p:nvSpPr>
        <p:spPr>
          <a:xfrm>
            <a:off x="1370965" y="4179631"/>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01</a:t>
            </a:r>
            <a:endParaRPr lang="zh-CN" altLang="en-US" dirty="0"/>
          </a:p>
        </p:txBody>
      </p:sp>
      <p:sp>
        <p:nvSpPr>
          <p:cNvPr id="128" name="文本占位符 2"/>
          <p:cNvSpPr>
            <a:spLocks noGrp="1"/>
          </p:cNvSpPr>
          <p:nvPr>
            <p:ph type="body" sz="quarter" idx="32" hasCustomPrompt="1"/>
          </p:nvPr>
        </p:nvSpPr>
        <p:spPr>
          <a:xfrm>
            <a:off x="1370965"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03</a:t>
            </a:r>
            <a:endParaRPr lang="zh-CN" altLang="en-US" dirty="0"/>
          </a:p>
        </p:txBody>
      </p:sp>
      <p:sp>
        <p:nvSpPr>
          <p:cNvPr id="130" name="文本占位符 2"/>
          <p:cNvSpPr>
            <a:spLocks noGrp="1"/>
          </p:cNvSpPr>
          <p:nvPr>
            <p:ph type="body" sz="quarter" idx="33" hasCustomPrompt="1"/>
          </p:nvPr>
        </p:nvSpPr>
        <p:spPr>
          <a:xfrm>
            <a:off x="6707114"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04</a:t>
            </a:r>
            <a:endParaRPr lang="zh-CN" altLang="en-US" dirty="0"/>
          </a:p>
        </p:txBody>
      </p:sp>
      <p:sp>
        <p:nvSpPr>
          <p:cNvPr id="131" name="文本占位符 2"/>
          <p:cNvSpPr>
            <a:spLocks noGrp="1"/>
          </p:cNvSpPr>
          <p:nvPr>
            <p:ph type="body" sz="quarter" idx="34" hasCustomPrompt="1"/>
          </p:nvPr>
        </p:nvSpPr>
        <p:spPr>
          <a:xfrm>
            <a:off x="6707114" y="417430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02</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02">
    <p:bg>
      <p:bgPr>
        <a:gradFill>
          <a:gsLst>
            <a:gs pos="100000">
              <a:schemeClr val="accent2"/>
            </a:gs>
            <a:gs pos="20000">
              <a:schemeClr val="accent1"/>
            </a:gs>
          </a:gsLst>
          <a:lin ang="5400000" scaled="0"/>
        </a:gradFill>
        <a:effectLst/>
      </p:bgPr>
    </p:bg>
    <p:spTree>
      <p:nvGrpSpPr>
        <p:cNvPr id="1" name=""/>
        <p:cNvGrpSpPr/>
        <p:nvPr/>
      </p:nvGrpSpPr>
      <p:grpSpPr>
        <a:xfrm>
          <a:off x="0" y="0"/>
          <a:ext cx="0" cy="0"/>
          <a:chOff x="0" y="0"/>
          <a:chExt cx="0" cy="0"/>
        </a:xfrm>
      </p:grpSpPr>
      <p:grpSp>
        <p:nvGrpSpPr>
          <p:cNvPr id="12" name="组合 11"/>
          <p:cNvGrpSpPr/>
          <p:nvPr userDrawn="1"/>
        </p:nvGrpSpPr>
        <p:grpSpPr>
          <a:xfrm>
            <a:off x="-801229" y="6152729"/>
            <a:ext cx="5506085" cy="114300"/>
            <a:chOff x="-844771" y="6196546"/>
            <a:chExt cx="5506085" cy="114300"/>
          </a:xfrm>
        </p:grpSpPr>
        <p:cxnSp>
          <p:nvCxnSpPr>
            <p:cNvPr id="13" name="直接连接符 12"/>
            <p:cNvCxnSpPr/>
            <p:nvPr/>
          </p:nvCxnSpPr>
          <p:spPr>
            <a:xfrm flipH="1">
              <a:off x="-84477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006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535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9064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0593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2122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3651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5180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6709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238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32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70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717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564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411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258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105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952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6800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647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8494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341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0188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1035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1882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27296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3576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44238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270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6118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6965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7812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8659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9506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0353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1200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2047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2894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23741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4589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25436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6283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7130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7977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8824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9671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05186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1365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22128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33059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33907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4754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5601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7295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36448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8142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38989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39836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0683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1530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2378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43225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44072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49193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45766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userDrawn="1"/>
        </p:nvGrpSpPr>
        <p:grpSpPr>
          <a:xfrm>
            <a:off x="7494245" y="6152729"/>
            <a:ext cx="5506085" cy="114300"/>
            <a:chOff x="-844771" y="6196546"/>
            <a:chExt cx="5506085" cy="114300"/>
          </a:xfrm>
        </p:grpSpPr>
        <p:cxnSp>
          <p:nvCxnSpPr>
            <p:cNvPr id="79" name="直接连接符 78"/>
            <p:cNvCxnSpPr/>
            <p:nvPr/>
          </p:nvCxnSpPr>
          <p:spPr>
            <a:xfrm flipH="1">
              <a:off x="-844771" y="6196546"/>
              <a:ext cx="84675" cy="114300"/>
            </a:xfrm>
            <a:prstGeom prst="line">
              <a:avLst/>
            </a:prstGeom>
            <a:ln>
              <a:solidFill>
                <a:srgbClr val="EEEAE6">
                  <a:alpha val="40000"/>
                </a:srgbClr>
              </a:solidFill>
            </a:ln>
          </p:spPr>
        </p:cxnSp>
        <p:cxnSp>
          <p:nvCxnSpPr>
            <p:cNvPr id="80" name="直接连接符 79"/>
            <p:cNvCxnSpPr/>
            <p:nvPr/>
          </p:nvCxnSpPr>
          <p:spPr>
            <a:xfrm flipH="1">
              <a:off x="-760061" y="6196546"/>
              <a:ext cx="84675" cy="114300"/>
            </a:xfrm>
            <a:prstGeom prst="line">
              <a:avLst/>
            </a:prstGeom>
            <a:ln>
              <a:solidFill>
                <a:srgbClr val="EEEAE6">
                  <a:alpha val="40000"/>
                </a:srgbClr>
              </a:solidFill>
            </a:ln>
          </p:spPr>
        </p:cxnSp>
        <p:cxnSp>
          <p:nvCxnSpPr>
            <p:cNvPr id="81" name="直接连接符 80"/>
            <p:cNvCxnSpPr/>
            <p:nvPr/>
          </p:nvCxnSpPr>
          <p:spPr>
            <a:xfrm flipH="1">
              <a:off x="-675352" y="6196546"/>
              <a:ext cx="84675" cy="114300"/>
            </a:xfrm>
            <a:prstGeom prst="line">
              <a:avLst/>
            </a:prstGeom>
            <a:ln>
              <a:solidFill>
                <a:srgbClr val="EEEAE6">
                  <a:alpha val="40000"/>
                </a:srgbClr>
              </a:solidFill>
            </a:ln>
          </p:spPr>
        </p:cxnSp>
        <p:cxnSp>
          <p:nvCxnSpPr>
            <p:cNvPr id="82" name="直接连接符 81"/>
            <p:cNvCxnSpPr/>
            <p:nvPr/>
          </p:nvCxnSpPr>
          <p:spPr>
            <a:xfrm flipH="1">
              <a:off x="-590642" y="6196546"/>
              <a:ext cx="84675" cy="114300"/>
            </a:xfrm>
            <a:prstGeom prst="line">
              <a:avLst/>
            </a:prstGeom>
            <a:ln>
              <a:solidFill>
                <a:srgbClr val="EEEAE6">
                  <a:alpha val="40000"/>
                </a:srgbClr>
              </a:solidFill>
            </a:ln>
          </p:spPr>
        </p:cxnSp>
        <p:cxnSp>
          <p:nvCxnSpPr>
            <p:cNvPr id="83" name="直接连接符 82"/>
            <p:cNvCxnSpPr/>
            <p:nvPr/>
          </p:nvCxnSpPr>
          <p:spPr>
            <a:xfrm flipH="1">
              <a:off x="-505933" y="6196546"/>
              <a:ext cx="84675" cy="114300"/>
            </a:xfrm>
            <a:prstGeom prst="line">
              <a:avLst/>
            </a:prstGeom>
            <a:ln>
              <a:solidFill>
                <a:srgbClr val="EEEAE6">
                  <a:alpha val="40000"/>
                </a:srgbClr>
              </a:solidFill>
            </a:ln>
          </p:spPr>
        </p:cxnSp>
        <p:cxnSp>
          <p:nvCxnSpPr>
            <p:cNvPr id="84" name="直接连接符 83"/>
            <p:cNvCxnSpPr/>
            <p:nvPr/>
          </p:nvCxnSpPr>
          <p:spPr>
            <a:xfrm flipH="1">
              <a:off x="-421223" y="6196546"/>
              <a:ext cx="84675" cy="114300"/>
            </a:xfrm>
            <a:prstGeom prst="line">
              <a:avLst/>
            </a:prstGeom>
            <a:ln>
              <a:solidFill>
                <a:srgbClr val="EEEAE6">
                  <a:alpha val="40000"/>
                </a:srgbClr>
              </a:solidFill>
            </a:ln>
          </p:spPr>
        </p:cxnSp>
        <p:cxnSp>
          <p:nvCxnSpPr>
            <p:cNvPr id="85" name="直接连接符 84"/>
            <p:cNvCxnSpPr/>
            <p:nvPr/>
          </p:nvCxnSpPr>
          <p:spPr>
            <a:xfrm flipH="1">
              <a:off x="-336514" y="6196546"/>
              <a:ext cx="84675" cy="114300"/>
            </a:xfrm>
            <a:prstGeom prst="line">
              <a:avLst/>
            </a:prstGeom>
            <a:ln>
              <a:solidFill>
                <a:srgbClr val="EEEAE6">
                  <a:alpha val="40000"/>
                </a:srgbClr>
              </a:solidFill>
            </a:ln>
          </p:spPr>
        </p:cxnSp>
        <p:cxnSp>
          <p:nvCxnSpPr>
            <p:cNvPr id="86" name="直接连接符 85"/>
            <p:cNvCxnSpPr/>
            <p:nvPr/>
          </p:nvCxnSpPr>
          <p:spPr>
            <a:xfrm flipH="1">
              <a:off x="-251804" y="6196546"/>
              <a:ext cx="84675" cy="114300"/>
            </a:xfrm>
            <a:prstGeom prst="line">
              <a:avLst/>
            </a:prstGeom>
            <a:ln>
              <a:solidFill>
                <a:srgbClr val="EEEAE6">
                  <a:alpha val="40000"/>
                </a:srgbClr>
              </a:solidFill>
            </a:ln>
          </p:spPr>
        </p:cxnSp>
        <p:cxnSp>
          <p:nvCxnSpPr>
            <p:cNvPr id="87" name="直接连接符 86"/>
            <p:cNvCxnSpPr/>
            <p:nvPr/>
          </p:nvCxnSpPr>
          <p:spPr>
            <a:xfrm flipH="1">
              <a:off x="-167095" y="6196546"/>
              <a:ext cx="84675" cy="114300"/>
            </a:xfrm>
            <a:prstGeom prst="line">
              <a:avLst/>
            </a:prstGeom>
            <a:ln>
              <a:solidFill>
                <a:srgbClr val="EEEAE6">
                  <a:alpha val="40000"/>
                </a:srgbClr>
              </a:solidFill>
            </a:ln>
          </p:spPr>
        </p:cxnSp>
        <p:cxnSp>
          <p:nvCxnSpPr>
            <p:cNvPr id="88" name="直接连接符 87"/>
            <p:cNvCxnSpPr/>
            <p:nvPr/>
          </p:nvCxnSpPr>
          <p:spPr>
            <a:xfrm flipH="1">
              <a:off x="-82385" y="6196546"/>
              <a:ext cx="84675" cy="114300"/>
            </a:xfrm>
            <a:prstGeom prst="line">
              <a:avLst/>
            </a:prstGeom>
            <a:ln>
              <a:solidFill>
                <a:srgbClr val="EEEAE6">
                  <a:alpha val="40000"/>
                </a:srgbClr>
              </a:solidFill>
            </a:ln>
          </p:spPr>
        </p:cxnSp>
        <p:cxnSp>
          <p:nvCxnSpPr>
            <p:cNvPr id="89" name="直接连接符 88"/>
            <p:cNvCxnSpPr/>
            <p:nvPr/>
          </p:nvCxnSpPr>
          <p:spPr>
            <a:xfrm flipH="1">
              <a:off x="2324" y="6196546"/>
              <a:ext cx="84675" cy="114300"/>
            </a:xfrm>
            <a:prstGeom prst="line">
              <a:avLst/>
            </a:prstGeom>
            <a:ln>
              <a:solidFill>
                <a:srgbClr val="EEEAE6">
                  <a:alpha val="40000"/>
                </a:srgbClr>
              </a:solidFill>
            </a:ln>
          </p:spPr>
        </p:cxnSp>
        <p:cxnSp>
          <p:nvCxnSpPr>
            <p:cNvPr id="90" name="直接连接符 89"/>
            <p:cNvCxnSpPr/>
            <p:nvPr/>
          </p:nvCxnSpPr>
          <p:spPr>
            <a:xfrm flipH="1">
              <a:off x="87034" y="6196546"/>
              <a:ext cx="84675" cy="114300"/>
            </a:xfrm>
            <a:prstGeom prst="line">
              <a:avLst/>
            </a:prstGeom>
            <a:ln>
              <a:solidFill>
                <a:srgbClr val="EEEAE6">
                  <a:alpha val="40000"/>
                </a:srgbClr>
              </a:solidFill>
            </a:ln>
          </p:spPr>
        </p:cxnSp>
        <p:cxnSp>
          <p:nvCxnSpPr>
            <p:cNvPr id="91" name="直接连接符 90"/>
            <p:cNvCxnSpPr/>
            <p:nvPr/>
          </p:nvCxnSpPr>
          <p:spPr>
            <a:xfrm flipH="1">
              <a:off x="171744" y="6196546"/>
              <a:ext cx="84675" cy="114300"/>
            </a:xfrm>
            <a:prstGeom prst="line">
              <a:avLst/>
            </a:prstGeom>
            <a:ln>
              <a:solidFill>
                <a:srgbClr val="EEEAE6">
                  <a:alpha val="40000"/>
                </a:srgbClr>
              </a:solidFill>
            </a:ln>
          </p:spPr>
        </p:cxnSp>
        <p:cxnSp>
          <p:nvCxnSpPr>
            <p:cNvPr id="92" name="直接连接符 91"/>
            <p:cNvCxnSpPr/>
            <p:nvPr/>
          </p:nvCxnSpPr>
          <p:spPr>
            <a:xfrm flipH="1">
              <a:off x="256453" y="6196546"/>
              <a:ext cx="84675" cy="114300"/>
            </a:xfrm>
            <a:prstGeom prst="line">
              <a:avLst/>
            </a:prstGeom>
            <a:ln>
              <a:solidFill>
                <a:srgbClr val="EEEAE6">
                  <a:alpha val="40000"/>
                </a:srgbClr>
              </a:solidFill>
            </a:ln>
          </p:spPr>
        </p:cxnSp>
        <p:cxnSp>
          <p:nvCxnSpPr>
            <p:cNvPr id="93" name="直接连接符 92"/>
            <p:cNvCxnSpPr/>
            <p:nvPr/>
          </p:nvCxnSpPr>
          <p:spPr>
            <a:xfrm flipH="1">
              <a:off x="341163" y="6196546"/>
              <a:ext cx="84675" cy="114300"/>
            </a:xfrm>
            <a:prstGeom prst="line">
              <a:avLst/>
            </a:prstGeom>
            <a:ln>
              <a:solidFill>
                <a:srgbClr val="EEEAE6">
                  <a:alpha val="40000"/>
                </a:srgbClr>
              </a:solidFill>
            </a:ln>
          </p:spPr>
        </p:cxnSp>
        <p:cxnSp>
          <p:nvCxnSpPr>
            <p:cNvPr id="94" name="直接连接符 93"/>
            <p:cNvCxnSpPr/>
            <p:nvPr/>
          </p:nvCxnSpPr>
          <p:spPr>
            <a:xfrm flipH="1">
              <a:off x="425872" y="6196546"/>
              <a:ext cx="84675" cy="114300"/>
            </a:xfrm>
            <a:prstGeom prst="line">
              <a:avLst/>
            </a:prstGeom>
            <a:ln>
              <a:solidFill>
                <a:srgbClr val="EEEAE6">
                  <a:alpha val="40000"/>
                </a:srgbClr>
              </a:solidFill>
            </a:ln>
          </p:spPr>
        </p:cxnSp>
        <p:cxnSp>
          <p:nvCxnSpPr>
            <p:cNvPr id="95" name="直接连接符 94"/>
            <p:cNvCxnSpPr/>
            <p:nvPr/>
          </p:nvCxnSpPr>
          <p:spPr>
            <a:xfrm flipH="1">
              <a:off x="510582" y="6196546"/>
              <a:ext cx="84675" cy="114300"/>
            </a:xfrm>
            <a:prstGeom prst="line">
              <a:avLst/>
            </a:prstGeom>
            <a:ln>
              <a:solidFill>
                <a:srgbClr val="EEEAE6">
                  <a:alpha val="40000"/>
                </a:srgbClr>
              </a:solidFill>
            </a:ln>
          </p:spPr>
        </p:cxnSp>
        <p:cxnSp>
          <p:nvCxnSpPr>
            <p:cNvPr id="96" name="直接连接符 95"/>
            <p:cNvCxnSpPr/>
            <p:nvPr/>
          </p:nvCxnSpPr>
          <p:spPr>
            <a:xfrm flipH="1">
              <a:off x="595291" y="6196546"/>
              <a:ext cx="84675" cy="114300"/>
            </a:xfrm>
            <a:prstGeom prst="line">
              <a:avLst/>
            </a:prstGeom>
            <a:ln>
              <a:solidFill>
                <a:srgbClr val="EEEAE6">
                  <a:alpha val="40000"/>
                </a:srgbClr>
              </a:solidFill>
            </a:ln>
          </p:spPr>
        </p:cxnSp>
        <p:cxnSp>
          <p:nvCxnSpPr>
            <p:cNvPr id="97" name="直接连接符 96"/>
            <p:cNvCxnSpPr/>
            <p:nvPr/>
          </p:nvCxnSpPr>
          <p:spPr>
            <a:xfrm flipH="1">
              <a:off x="680001" y="6196546"/>
              <a:ext cx="84675" cy="114300"/>
            </a:xfrm>
            <a:prstGeom prst="line">
              <a:avLst/>
            </a:prstGeom>
            <a:ln>
              <a:solidFill>
                <a:srgbClr val="EEEAE6">
                  <a:alpha val="40000"/>
                </a:srgbClr>
              </a:solidFill>
            </a:ln>
          </p:spPr>
        </p:cxnSp>
        <p:cxnSp>
          <p:nvCxnSpPr>
            <p:cNvPr id="98" name="直接连接符 97"/>
            <p:cNvCxnSpPr/>
            <p:nvPr/>
          </p:nvCxnSpPr>
          <p:spPr>
            <a:xfrm flipH="1">
              <a:off x="764710" y="6196546"/>
              <a:ext cx="84675" cy="114300"/>
            </a:xfrm>
            <a:prstGeom prst="line">
              <a:avLst/>
            </a:prstGeom>
            <a:ln>
              <a:solidFill>
                <a:srgbClr val="EEEAE6">
                  <a:alpha val="40000"/>
                </a:srgbClr>
              </a:solidFill>
            </a:ln>
          </p:spPr>
        </p:cxnSp>
        <p:cxnSp>
          <p:nvCxnSpPr>
            <p:cNvPr id="99" name="直接连接符 98"/>
            <p:cNvCxnSpPr/>
            <p:nvPr/>
          </p:nvCxnSpPr>
          <p:spPr>
            <a:xfrm flipH="1">
              <a:off x="849420" y="6196546"/>
              <a:ext cx="84675" cy="114300"/>
            </a:xfrm>
            <a:prstGeom prst="line">
              <a:avLst/>
            </a:prstGeom>
            <a:ln>
              <a:solidFill>
                <a:srgbClr val="EEEAE6">
                  <a:alpha val="40000"/>
                </a:srgbClr>
              </a:solidFill>
            </a:ln>
          </p:spPr>
        </p:cxnSp>
        <p:cxnSp>
          <p:nvCxnSpPr>
            <p:cNvPr id="100" name="直接连接符 99"/>
            <p:cNvCxnSpPr/>
            <p:nvPr/>
          </p:nvCxnSpPr>
          <p:spPr>
            <a:xfrm flipH="1">
              <a:off x="934129" y="6196546"/>
              <a:ext cx="84675" cy="114300"/>
            </a:xfrm>
            <a:prstGeom prst="line">
              <a:avLst/>
            </a:prstGeom>
            <a:ln>
              <a:solidFill>
                <a:srgbClr val="EEEAE6">
                  <a:alpha val="40000"/>
                </a:srgbClr>
              </a:solidFill>
            </a:ln>
          </p:spPr>
        </p:cxnSp>
        <p:cxnSp>
          <p:nvCxnSpPr>
            <p:cNvPr id="101" name="直接连接符 100"/>
            <p:cNvCxnSpPr/>
            <p:nvPr/>
          </p:nvCxnSpPr>
          <p:spPr>
            <a:xfrm flipH="1">
              <a:off x="1018839" y="6196546"/>
              <a:ext cx="84675" cy="114300"/>
            </a:xfrm>
            <a:prstGeom prst="line">
              <a:avLst/>
            </a:prstGeom>
            <a:ln>
              <a:solidFill>
                <a:srgbClr val="EEEAE6">
                  <a:alpha val="40000"/>
                </a:srgbClr>
              </a:solidFill>
            </a:ln>
          </p:spPr>
        </p:cxnSp>
        <p:cxnSp>
          <p:nvCxnSpPr>
            <p:cNvPr id="102" name="直接连接符 101"/>
            <p:cNvCxnSpPr/>
            <p:nvPr/>
          </p:nvCxnSpPr>
          <p:spPr>
            <a:xfrm flipH="1">
              <a:off x="1103548" y="6196546"/>
              <a:ext cx="84675" cy="114300"/>
            </a:xfrm>
            <a:prstGeom prst="line">
              <a:avLst/>
            </a:prstGeom>
            <a:ln>
              <a:solidFill>
                <a:srgbClr val="EEEAE6">
                  <a:alpha val="40000"/>
                </a:srgbClr>
              </a:solidFill>
            </a:ln>
          </p:spPr>
        </p:cxnSp>
        <p:cxnSp>
          <p:nvCxnSpPr>
            <p:cNvPr id="103" name="直接连接符 102"/>
            <p:cNvCxnSpPr/>
            <p:nvPr/>
          </p:nvCxnSpPr>
          <p:spPr>
            <a:xfrm flipH="1">
              <a:off x="1188258" y="6196546"/>
              <a:ext cx="84675" cy="114300"/>
            </a:xfrm>
            <a:prstGeom prst="line">
              <a:avLst/>
            </a:prstGeom>
            <a:ln>
              <a:solidFill>
                <a:srgbClr val="EEEAE6">
                  <a:alpha val="40000"/>
                </a:srgbClr>
              </a:solidFill>
            </a:ln>
          </p:spPr>
        </p:cxnSp>
        <p:cxnSp>
          <p:nvCxnSpPr>
            <p:cNvPr id="104" name="直接连接符 103"/>
            <p:cNvCxnSpPr/>
            <p:nvPr/>
          </p:nvCxnSpPr>
          <p:spPr>
            <a:xfrm flipH="1">
              <a:off x="1272967" y="6196546"/>
              <a:ext cx="84675" cy="114300"/>
            </a:xfrm>
            <a:prstGeom prst="line">
              <a:avLst/>
            </a:prstGeom>
            <a:ln>
              <a:solidFill>
                <a:srgbClr val="EEEAE6">
                  <a:alpha val="40000"/>
                </a:srgbClr>
              </a:solidFill>
            </a:ln>
          </p:spPr>
        </p:cxnSp>
        <p:cxnSp>
          <p:nvCxnSpPr>
            <p:cNvPr id="105" name="直接连接符 104"/>
            <p:cNvCxnSpPr/>
            <p:nvPr/>
          </p:nvCxnSpPr>
          <p:spPr>
            <a:xfrm flipH="1">
              <a:off x="1357677" y="6196546"/>
              <a:ext cx="84675" cy="114300"/>
            </a:xfrm>
            <a:prstGeom prst="line">
              <a:avLst/>
            </a:prstGeom>
            <a:ln>
              <a:solidFill>
                <a:srgbClr val="EEEAE6">
                  <a:alpha val="40000"/>
                </a:srgbClr>
              </a:solidFill>
            </a:ln>
          </p:spPr>
        </p:cxnSp>
        <p:cxnSp>
          <p:nvCxnSpPr>
            <p:cNvPr id="106" name="直接连接符 105"/>
            <p:cNvCxnSpPr/>
            <p:nvPr/>
          </p:nvCxnSpPr>
          <p:spPr>
            <a:xfrm flipH="1">
              <a:off x="1442386" y="6196546"/>
              <a:ext cx="84675" cy="114300"/>
            </a:xfrm>
            <a:prstGeom prst="line">
              <a:avLst/>
            </a:prstGeom>
            <a:ln>
              <a:solidFill>
                <a:srgbClr val="EEEAE6">
                  <a:alpha val="40000"/>
                </a:srgbClr>
              </a:solidFill>
            </a:ln>
          </p:spPr>
        </p:cxnSp>
        <p:cxnSp>
          <p:nvCxnSpPr>
            <p:cNvPr id="107" name="直接连接符 106"/>
            <p:cNvCxnSpPr/>
            <p:nvPr/>
          </p:nvCxnSpPr>
          <p:spPr>
            <a:xfrm flipH="1">
              <a:off x="1527096" y="6196546"/>
              <a:ext cx="84675" cy="114300"/>
            </a:xfrm>
            <a:prstGeom prst="line">
              <a:avLst/>
            </a:prstGeom>
            <a:ln>
              <a:solidFill>
                <a:srgbClr val="EEEAE6">
                  <a:alpha val="40000"/>
                </a:srgbClr>
              </a:solidFill>
            </a:ln>
          </p:spPr>
        </p:cxnSp>
        <p:cxnSp>
          <p:nvCxnSpPr>
            <p:cNvPr id="108" name="直接连接符 107"/>
            <p:cNvCxnSpPr/>
            <p:nvPr/>
          </p:nvCxnSpPr>
          <p:spPr>
            <a:xfrm flipH="1">
              <a:off x="1611806" y="6196546"/>
              <a:ext cx="84675" cy="114300"/>
            </a:xfrm>
            <a:prstGeom prst="line">
              <a:avLst/>
            </a:prstGeom>
            <a:ln>
              <a:solidFill>
                <a:srgbClr val="EEEAE6">
                  <a:alpha val="40000"/>
                </a:srgbClr>
              </a:solidFill>
            </a:ln>
          </p:spPr>
        </p:cxnSp>
        <p:cxnSp>
          <p:nvCxnSpPr>
            <p:cNvPr id="109" name="直接连接符 108"/>
            <p:cNvCxnSpPr/>
            <p:nvPr/>
          </p:nvCxnSpPr>
          <p:spPr>
            <a:xfrm flipH="1">
              <a:off x="1696515" y="6196546"/>
              <a:ext cx="84675" cy="114300"/>
            </a:xfrm>
            <a:prstGeom prst="line">
              <a:avLst/>
            </a:prstGeom>
            <a:ln>
              <a:solidFill>
                <a:srgbClr val="EEEAE6">
                  <a:alpha val="40000"/>
                </a:srgbClr>
              </a:solidFill>
            </a:ln>
          </p:spPr>
        </p:cxnSp>
        <p:cxnSp>
          <p:nvCxnSpPr>
            <p:cNvPr id="110" name="直接连接符 109"/>
            <p:cNvCxnSpPr/>
            <p:nvPr/>
          </p:nvCxnSpPr>
          <p:spPr>
            <a:xfrm flipH="1">
              <a:off x="1781225" y="6196546"/>
              <a:ext cx="84675" cy="114300"/>
            </a:xfrm>
            <a:prstGeom prst="line">
              <a:avLst/>
            </a:prstGeom>
            <a:ln>
              <a:solidFill>
                <a:srgbClr val="EEEAE6">
                  <a:alpha val="40000"/>
                </a:srgbClr>
              </a:solidFill>
            </a:ln>
          </p:spPr>
        </p:cxnSp>
        <p:cxnSp>
          <p:nvCxnSpPr>
            <p:cNvPr id="111" name="直接连接符 110"/>
            <p:cNvCxnSpPr/>
            <p:nvPr/>
          </p:nvCxnSpPr>
          <p:spPr>
            <a:xfrm flipH="1">
              <a:off x="1865934" y="6196546"/>
              <a:ext cx="84675" cy="114300"/>
            </a:xfrm>
            <a:prstGeom prst="line">
              <a:avLst/>
            </a:prstGeom>
            <a:ln>
              <a:solidFill>
                <a:srgbClr val="EEEAE6">
                  <a:alpha val="40000"/>
                </a:srgbClr>
              </a:solidFill>
            </a:ln>
          </p:spPr>
        </p:cxnSp>
        <p:cxnSp>
          <p:nvCxnSpPr>
            <p:cNvPr id="112" name="直接连接符 111"/>
            <p:cNvCxnSpPr/>
            <p:nvPr/>
          </p:nvCxnSpPr>
          <p:spPr>
            <a:xfrm flipH="1">
              <a:off x="1950644" y="6196546"/>
              <a:ext cx="84675" cy="114300"/>
            </a:xfrm>
            <a:prstGeom prst="line">
              <a:avLst/>
            </a:prstGeom>
            <a:ln>
              <a:solidFill>
                <a:srgbClr val="EEEAE6">
                  <a:alpha val="40000"/>
                </a:srgbClr>
              </a:solidFill>
            </a:ln>
          </p:spPr>
        </p:cxnSp>
        <p:cxnSp>
          <p:nvCxnSpPr>
            <p:cNvPr id="113" name="直接连接符 112"/>
            <p:cNvCxnSpPr/>
            <p:nvPr/>
          </p:nvCxnSpPr>
          <p:spPr>
            <a:xfrm flipH="1">
              <a:off x="2035353" y="6196546"/>
              <a:ext cx="84675" cy="114300"/>
            </a:xfrm>
            <a:prstGeom prst="line">
              <a:avLst/>
            </a:prstGeom>
            <a:ln>
              <a:solidFill>
                <a:srgbClr val="EEEAE6">
                  <a:alpha val="40000"/>
                </a:srgbClr>
              </a:solidFill>
            </a:ln>
          </p:spPr>
        </p:cxnSp>
        <p:cxnSp>
          <p:nvCxnSpPr>
            <p:cNvPr id="114" name="直接连接符 113"/>
            <p:cNvCxnSpPr/>
            <p:nvPr/>
          </p:nvCxnSpPr>
          <p:spPr>
            <a:xfrm flipH="1">
              <a:off x="2120063" y="6196546"/>
              <a:ext cx="84675" cy="114300"/>
            </a:xfrm>
            <a:prstGeom prst="line">
              <a:avLst/>
            </a:prstGeom>
            <a:ln>
              <a:solidFill>
                <a:srgbClr val="EEEAE6">
                  <a:alpha val="40000"/>
                </a:srgbClr>
              </a:solidFill>
            </a:ln>
          </p:spPr>
        </p:cxnSp>
        <p:cxnSp>
          <p:nvCxnSpPr>
            <p:cNvPr id="115" name="直接连接符 114"/>
            <p:cNvCxnSpPr/>
            <p:nvPr/>
          </p:nvCxnSpPr>
          <p:spPr>
            <a:xfrm flipH="1">
              <a:off x="2204772" y="6196546"/>
              <a:ext cx="84675" cy="114300"/>
            </a:xfrm>
            <a:prstGeom prst="line">
              <a:avLst/>
            </a:prstGeom>
            <a:ln>
              <a:solidFill>
                <a:srgbClr val="EEEAE6">
                  <a:alpha val="40000"/>
                </a:srgbClr>
              </a:solidFill>
            </a:ln>
          </p:spPr>
        </p:cxnSp>
        <p:cxnSp>
          <p:nvCxnSpPr>
            <p:cNvPr id="116" name="直接连接符 115"/>
            <p:cNvCxnSpPr/>
            <p:nvPr/>
          </p:nvCxnSpPr>
          <p:spPr>
            <a:xfrm flipH="1">
              <a:off x="2289482" y="6196546"/>
              <a:ext cx="84675" cy="114300"/>
            </a:xfrm>
            <a:prstGeom prst="line">
              <a:avLst/>
            </a:prstGeom>
            <a:ln>
              <a:solidFill>
                <a:srgbClr val="EEEAE6">
                  <a:alpha val="40000"/>
                </a:srgbClr>
              </a:solidFill>
            </a:ln>
          </p:spPr>
        </p:cxnSp>
        <p:cxnSp>
          <p:nvCxnSpPr>
            <p:cNvPr id="117" name="直接连接符 116"/>
            <p:cNvCxnSpPr/>
            <p:nvPr/>
          </p:nvCxnSpPr>
          <p:spPr>
            <a:xfrm flipH="1">
              <a:off x="2374191" y="6196546"/>
              <a:ext cx="84675" cy="114300"/>
            </a:xfrm>
            <a:prstGeom prst="line">
              <a:avLst/>
            </a:prstGeom>
            <a:ln>
              <a:solidFill>
                <a:srgbClr val="EEEAE6">
                  <a:alpha val="40000"/>
                </a:srgbClr>
              </a:solidFill>
            </a:ln>
          </p:spPr>
        </p:cxnSp>
        <p:cxnSp>
          <p:nvCxnSpPr>
            <p:cNvPr id="118" name="直接连接符 117"/>
            <p:cNvCxnSpPr/>
            <p:nvPr/>
          </p:nvCxnSpPr>
          <p:spPr>
            <a:xfrm flipH="1">
              <a:off x="2458901" y="6196546"/>
              <a:ext cx="84675" cy="114300"/>
            </a:xfrm>
            <a:prstGeom prst="line">
              <a:avLst/>
            </a:prstGeom>
            <a:ln>
              <a:solidFill>
                <a:srgbClr val="EEEAE6">
                  <a:alpha val="40000"/>
                </a:srgbClr>
              </a:solidFill>
            </a:ln>
          </p:spPr>
        </p:cxnSp>
        <p:cxnSp>
          <p:nvCxnSpPr>
            <p:cNvPr id="119" name="直接连接符 118"/>
            <p:cNvCxnSpPr/>
            <p:nvPr/>
          </p:nvCxnSpPr>
          <p:spPr>
            <a:xfrm flipH="1">
              <a:off x="2543610" y="6196546"/>
              <a:ext cx="84675" cy="114300"/>
            </a:xfrm>
            <a:prstGeom prst="line">
              <a:avLst/>
            </a:prstGeom>
            <a:ln>
              <a:solidFill>
                <a:srgbClr val="EEEAE6">
                  <a:alpha val="40000"/>
                </a:srgbClr>
              </a:solidFill>
            </a:ln>
          </p:spPr>
        </p:cxnSp>
        <p:cxnSp>
          <p:nvCxnSpPr>
            <p:cNvPr id="120" name="直接连接符 119"/>
            <p:cNvCxnSpPr/>
            <p:nvPr/>
          </p:nvCxnSpPr>
          <p:spPr>
            <a:xfrm flipH="1">
              <a:off x="2628320" y="6196546"/>
              <a:ext cx="84675" cy="114300"/>
            </a:xfrm>
            <a:prstGeom prst="line">
              <a:avLst/>
            </a:prstGeom>
            <a:ln>
              <a:solidFill>
                <a:srgbClr val="EEEAE6">
                  <a:alpha val="40000"/>
                </a:srgbClr>
              </a:solidFill>
            </a:ln>
          </p:spPr>
        </p:cxnSp>
        <p:cxnSp>
          <p:nvCxnSpPr>
            <p:cNvPr id="121" name="直接连接符 120"/>
            <p:cNvCxnSpPr/>
            <p:nvPr/>
          </p:nvCxnSpPr>
          <p:spPr>
            <a:xfrm flipH="1">
              <a:off x="2713029" y="6196546"/>
              <a:ext cx="84675" cy="114300"/>
            </a:xfrm>
            <a:prstGeom prst="line">
              <a:avLst/>
            </a:prstGeom>
            <a:ln>
              <a:solidFill>
                <a:srgbClr val="EEEAE6">
                  <a:alpha val="40000"/>
                </a:srgbClr>
              </a:solidFill>
            </a:ln>
          </p:spPr>
        </p:cxnSp>
        <p:cxnSp>
          <p:nvCxnSpPr>
            <p:cNvPr id="122" name="直接连接符 121"/>
            <p:cNvCxnSpPr/>
            <p:nvPr/>
          </p:nvCxnSpPr>
          <p:spPr>
            <a:xfrm flipH="1">
              <a:off x="2797739" y="6196546"/>
              <a:ext cx="84675" cy="114300"/>
            </a:xfrm>
            <a:prstGeom prst="line">
              <a:avLst/>
            </a:prstGeom>
            <a:ln>
              <a:solidFill>
                <a:srgbClr val="EEEAE6">
                  <a:alpha val="40000"/>
                </a:srgbClr>
              </a:solidFill>
            </a:ln>
          </p:spPr>
        </p:cxnSp>
        <p:cxnSp>
          <p:nvCxnSpPr>
            <p:cNvPr id="123" name="直接连接符 122"/>
            <p:cNvCxnSpPr/>
            <p:nvPr/>
          </p:nvCxnSpPr>
          <p:spPr>
            <a:xfrm flipH="1">
              <a:off x="2882448" y="6196546"/>
              <a:ext cx="84675" cy="114300"/>
            </a:xfrm>
            <a:prstGeom prst="line">
              <a:avLst/>
            </a:prstGeom>
            <a:ln>
              <a:solidFill>
                <a:srgbClr val="EEEAE6">
                  <a:alpha val="40000"/>
                </a:srgbClr>
              </a:solidFill>
            </a:ln>
          </p:spPr>
        </p:cxnSp>
        <p:cxnSp>
          <p:nvCxnSpPr>
            <p:cNvPr id="124" name="直接连接符 123"/>
            <p:cNvCxnSpPr/>
            <p:nvPr/>
          </p:nvCxnSpPr>
          <p:spPr>
            <a:xfrm flipH="1">
              <a:off x="2967158" y="6196546"/>
              <a:ext cx="84675" cy="114300"/>
            </a:xfrm>
            <a:prstGeom prst="line">
              <a:avLst/>
            </a:prstGeom>
            <a:ln>
              <a:solidFill>
                <a:srgbClr val="EEEAE6">
                  <a:alpha val="40000"/>
                </a:srgbClr>
              </a:solidFill>
            </a:ln>
          </p:spPr>
        </p:cxnSp>
        <p:cxnSp>
          <p:nvCxnSpPr>
            <p:cNvPr id="125" name="直接连接符 124"/>
            <p:cNvCxnSpPr/>
            <p:nvPr/>
          </p:nvCxnSpPr>
          <p:spPr>
            <a:xfrm flipH="1">
              <a:off x="3051868" y="6196546"/>
              <a:ext cx="84675" cy="114300"/>
            </a:xfrm>
            <a:prstGeom prst="line">
              <a:avLst/>
            </a:prstGeom>
            <a:ln>
              <a:solidFill>
                <a:srgbClr val="EEEAE6">
                  <a:alpha val="40000"/>
                </a:srgbClr>
              </a:solidFill>
            </a:ln>
          </p:spPr>
        </p:cxnSp>
        <p:cxnSp>
          <p:nvCxnSpPr>
            <p:cNvPr id="126" name="直接连接符 125"/>
            <p:cNvCxnSpPr/>
            <p:nvPr/>
          </p:nvCxnSpPr>
          <p:spPr>
            <a:xfrm flipH="1">
              <a:off x="3136577" y="6196546"/>
              <a:ext cx="84675" cy="114300"/>
            </a:xfrm>
            <a:prstGeom prst="line">
              <a:avLst/>
            </a:prstGeom>
            <a:ln>
              <a:solidFill>
                <a:srgbClr val="EEEAE6">
                  <a:alpha val="40000"/>
                </a:srgbClr>
              </a:solidFill>
            </a:ln>
          </p:spPr>
        </p:cxnSp>
        <p:cxnSp>
          <p:nvCxnSpPr>
            <p:cNvPr id="127" name="直接连接符 126"/>
            <p:cNvCxnSpPr/>
            <p:nvPr/>
          </p:nvCxnSpPr>
          <p:spPr>
            <a:xfrm flipH="1">
              <a:off x="3221287" y="6196546"/>
              <a:ext cx="84675" cy="114300"/>
            </a:xfrm>
            <a:prstGeom prst="line">
              <a:avLst/>
            </a:prstGeom>
            <a:ln>
              <a:solidFill>
                <a:srgbClr val="EEEAE6">
                  <a:alpha val="40000"/>
                </a:srgbClr>
              </a:solidFill>
            </a:ln>
          </p:spPr>
        </p:cxnSp>
        <p:cxnSp>
          <p:nvCxnSpPr>
            <p:cNvPr id="128" name="直接连接符 127"/>
            <p:cNvCxnSpPr/>
            <p:nvPr/>
          </p:nvCxnSpPr>
          <p:spPr>
            <a:xfrm flipH="1">
              <a:off x="3305996" y="6196546"/>
              <a:ext cx="84675" cy="114300"/>
            </a:xfrm>
            <a:prstGeom prst="line">
              <a:avLst/>
            </a:prstGeom>
            <a:ln>
              <a:solidFill>
                <a:srgbClr val="EEEAE6">
                  <a:alpha val="40000"/>
                </a:srgbClr>
              </a:solidFill>
            </a:ln>
          </p:spPr>
        </p:cxnSp>
        <p:cxnSp>
          <p:nvCxnSpPr>
            <p:cNvPr id="129" name="直接连接符 128"/>
            <p:cNvCxnSpPr/>
            <p:nvPr/>
          </p:nvCxnSpPr>
          <p:spPr>
            <a:xfrm flipH="1">
              <a:off x="3390706" y="6196546"/>
              <a:ext cx="84675" cy="114300"/>
            </a:xfrm>
            <a:prstGeom prst="line">
              <a:avLst/>
            </a:prstGeom>
            <a:ln>
              <a:solidFill>
                <a:srgbClr val="EEEAE6">
                  <a:alpha val="40000"/>
                </a:srgbClr>
              </a:solidFill>
            </a:ln>
          </p:spPr>
        </p:cxnSp>
        <p:cxnSp>
          <p:nvCxnSpPr>
            <p:cNvPr id="130" name="直接连接符 129"/>
            <p:cNvCxnSpPr/>
            <p:nvPr/>
          </p:nvCxnSpPr>
          <p:spPr>
            <a:xfrm flipH="1">
              <a:off x="3475415" y="6196546"/>
              <a:ext cx="84675" cy="114300"/>
            </a:xfrm>
            <a:prstGeom prst="line">
              <a:avLst/>
            </a:prstGeom>
            <a:ln>
              <a:solidFill>
                <a:srgbClr val="EEEAE6">
                  <a:alpha val="40000"/>
                </a:srgbClr>
              </a:solidFill>
            </a:ln>
          </p:spPr>
        </p:cxnSp>
        <p:cxnSp>
          <p:nvCxnSpPr>
            <p:cNvPr id="131" name="直接连接符 130"/>
            <p:cNvCxnSpPr/>
            <p:nvPr/>
          </p:nvCxnSpPr>
          <p:spPr>
            <a:xfrm flipH="1">
              <a:off x="3560125" y="6196546"/>
              <a:ext cx="84675" cy="114300"/>
            </a:xfrm>
            <a:prstGeom prst="line">
              <a:avLst/>
            </a:prstGeom>
            <a:ln>
              <a:solidFill>
                <a:srgbClr val="EEEAE6">
                  <a:alpha val="40000"/>
                </a:srgbClr>
              </a:solidFill>
            </a:ln>
          </p:spPr>
        </p:cxnSp>
        <p:cxnSp>
          <p:nvCxnSpPr>
            <p:cNvPr id="132" name="直接连接符 131"/>
            <p:cNvCxnSpPr/>
            <p:nvPr/>
          </p:nvCxnSpPr>
          <p:spPr>
            <a:xfrm flipH="1">
              <a:off x="3729544" y="6196546"/>
              <a:ext cx="84675" cy="114300"/>
            </a:xfrm>
            <a:prstGeom prst="line">
              <a:avLst/>
            </a:prstGeom>
            <a:ln>
              <a:solidFill>
                <a:srgbClr val="EEEAE6">
                  <a:alpha val="40000"/>
                </a:srgbClr>
              </a:solidFill>
            </a:ln>
          </p:spPr>
        </p:cxnSp>
        <p:cxnSp>
          <p:nvCxnSpPr>
            <p:cNvPr id="133" name="直接连接符 132"/>
            <p:cNvCxnSpPr/>
            <p:nvPr/>
          </p:nvCxnSpPr>
          <p:spPr>
            <a:xfrm flipH="1">
              <a:off x="3644834" y="6196546"/>
              <a:ext cx="84675" cy="114300"/>
            </a:xfrm>
            <a:prstGeom prst="line">
              <a:avLst/>
            </a:prstGeom>
            <a:ln>
              <a:solidFill>
                <a:srgbClr val="EEEAE6">
                  <a:alpha val="40000"/>
                </a:srgbClr>
              </a:solidFill>
            </a:ln>
          </p:spPr>
        </p:cxnSp>
        <p:cxnSp>
          <p:nvCxnSpPr>
            <p:cNvPr id="134" name="直接连接符 133"/>
            <p:cNvCxnSpPr/>
            <p:nvPr/>
          </p:nvCxnSpPr>
          <p:spPr>
            <a:xfrm flipH="1">
              <a:off x="3814253" y="6196546"/>
              <a:ext cx="84675" cy="114300"/>
            </a:xfrm>
            <a:prstGeom prst="line">
              <a:avLst/>
            </a:prstGeom>
            <a:ln>
              <a:solidFill>
                <a:srgbClr val="EEEAE6">
                  <a:alpha val="40000"/>
                </a:srgbClr>
              </a:solidFill>
            </a:ln>
          </p:spPr>
        </p:cxnSp>
        <p:cxnSp>
          <p:nvCxnSpPr>
            <p:cNvPr id="135" name="直接连接符 134"/>
            <p:cNvCxnSpPr/>
            <p:nvPr/>
          </p:nvCxnSpPr>
          <p:spPr>
            <a:xfrm flipH="1">
              <a:off x="3898963" y="6196546"/>
              <a:ext cx="84675" cy="114300"/>
            </a:xfrm>
            <a:prstGeom prst="line">
              <a:avLst/>
            </a:prstGeom>
            <a:ln>
              <a:solidFill>
                <a:srgbClr val="EEEAE6">
                  <a:alpha val="40000"/>
                </a:srgbClr>
              </a:solidFill>
            </a:ln>
          </p:spPr>
        </p:cxnSp>
        <p:cxnSp>
          <p:nvCxnSpPr>
            <p:cNvPr id="136" name="直接连接符 135"/>
            <p:cNvCxnSpPr/>
            <p:nvPr/>
          </p:nvCxnSpPr>
          <p:spPr>
            <a:xfrm flipH="1">
              <a:off x="3983672" y="6196546"/>
              <a:ext cx="84675" cy="114300"/>
            </a:xfrm>
            <a:prstGeom prst="line">
              <a:avLst/>
            </a:prstGeom>
            <a:ln>
              <a:solidFill>
                <a:srgbClr val="EEEAE6">
                  <a:alpha val="40000"/>
                </a:srgbClr>
              </a:solidFill>
            </a:ln>
          </p:spPr>
        </p:cxnSp>
        <p:cxnSp>
          <p:nvCxnSpPr>
            <p:cNvPr id="137" name="直接连接符 136"/>
            <p:cNvCxnSpPr/>
            <p:nvPr/>
          </p:nvCxnSpPr>
          <p:spPr>
            <a:xfrm flipH="1">
              <a:off x="4068382" y="6196546"/>
              <a:ext cx="84675" cy="114300"/>
            </a:xfrm>
            <a:prstGeom prst="line">
              <a:avLst/>
            </a:prstGeom>
            <a:ln>
              <a:solidFill>
                <a:srgbClr val="EEEAE6">
                  <a:alpha val="40000"/>
                </a:srgbClr>
              </a:solidFill>
            </a:ln>
          </p:spPr>
        </p:cxnSp>
        <p:cxnSp>
          <p:nvCxnSpPr>
            <p:cNvPr id="138" name="直接连接符 137"/>
            <p:cNvCxnSpPr/>
            <p:nvPr/>
          </p:nvCxnSpPr>
          <p:spPr>
            <a:xfrm flipH="1">
              <a:off x="4153091" y="6196546"/>
              <a:ext cx="84675" cy="114300"/>
            </a:xfrm>
            <a:prstGeom prst="line">
              <a:avLst/>
            </a:prstGeom>
            <a:ln>
              <a:solidFill>
                <a:srgbClr val="EEEAE6">
                  <a:alpha val="40000"/>
                </a:srgbClr>
              </a:solidFill>
            </a:ln>
          </p:spPr>
        </p:cxnSp>
        <p:cxnSp>
          <p:nvCxnSpPr>
            <p:cNvPr id="139" name="直接连接符 138"/>
            <p:cNvCxnSpPr/>
            <p:nvPr/>
          </p:nvCxnSpPr>
          <p:spPr>
            <a:xfrm flipH="1">
              <a:off x="4237801" y="6196546"/>
              <a:ext cx="84675" cy="114300"/>
            </a:xfrm>
            <a:prstGeom prst="line">
              <a:avLst/>
            </a:prstGeom>
            <a:ln>
              <a:solidFill>
                <a:srgbClr val="EEEAE6">
                  <a:alpha val="40000"/>
                </a:srgbClr>
              </a:solidFill>
            </a:ln>
          </p:spPr>
        </p:cxnSp>
        <p:cxnSp>
          <p:nvCxnSpPr>
            <p:cNvPr id="140" name="直接连接符 139"/>
            <p:cNvCxnSpPr/>
            <p:nvPr/>
          </p:nvCxnSpPr>
          <p:spPr>
            <a:xfrm flipH="1">
              <a:off x="4322510" y="6196546"/>
              <a:ext cx="84675" cy="114300"/>
            </a:xfrm>
            <a:prstGeom prst="line">
              <a:avLst/>
            </a:prstGeom>
            <a:ln>
              <a:solidFill>
                <a:srgbClr val="EEEAE6">
                  <a:alpha val="40000"/>
                </a:srgbClr>
              </a:solidFill>
            </a:ln>
          </p:spPr>
        </p:cxnSp>
        <p:cxnSp>
          <p:nvCxnSpPr>
            <p:cNvPr id="141" name="直接连接符 140"/>
            <p:cNvCxnSpPr/>
            <p:nvPr/>
          </p:nvCxnSpPr>
          <p:spPr>
            <a:xfrm flipH="1">
              <a:off x="4407220" y="6196546"/>
              <a:ext cx="84675" cy="114300"/>
            </a:xfrm>
            <a:prstGeom prst="line">
              <a:avLst/>
            </a:prstGeom>
            <a:ln>
              <a:solidFill>
                <a:srgbClr val="EEEAE6">
                  <a:alpha val="40000"/>
                </a:srgbClr>
              </a:solidFill>
            </a:ln>
          </p:spPr>
        </p:cxnSp>
        <p:cxnSp>
          <p:nvCxnSpPr>
            <p:cNvPr id="142" name="直接连接符 141"/>
            <p:cNvCxnSpPr/>
            <p:nvPr/>
          </p:nvCxnSpPr>
          <p:spPr>
            <a:xfrm flipH="1">
              <a:off x="4491930" y="6196546"/>
              <a:ext cx="84675" cy="114300"/>
            </a:xfrm>
            <a:prstGeom prst="line">
              <a:avLst/>
            </a:prstGeom>
            <a:ln>
              <a:solidFill>
                <a:srgbClr val="EEEAE6">
                  <a:alpha val="40000"/>
                </a:srgbClr>
              </a:solidFill>
            </a:ln>
          </p:spPr>
        </p:cxnSp>
        <p:cxnSp>
          <p:nvCxnSpPr>
            <p:cNvPr id="143" name="直接连接符 142"/>
            <p:cNvCxnSpPr/>
            <p:nvPr/>
          </p:nvCxnSpPr>
          <p:spPr>
            <a:xfrm flipH="1">
              <a:off x="4576639" y="6196546"/>
              <a:ext cx="84675" cy="114300"/>
            </a:xfrm>
            <a:prstGeom prst="line">
              <a:avLst/>
            </a:prstGeom>
            <a:ln>
              <a:solidFill>
                <a:srgbClr val="EEEAE6">
                  <a:alpha val="40000"/>
                </a:srgbClr>
              </a:solidFill>
            </a:ln>
          </p:spPr>
        </p:cxnSp>
      </p:grpSp>
      <p:sp>
        <p:nvSpPr>
          <p:cNvPr id="416" name="文本占位符 24"/>
          <p:cNvSpPr>
            <a:spLocks noGrp="1"/>
          </p:cNvSpPr>
          <p:nvPr userDrawn="1">
            <p:ph type="body" sz="quarter" idx="11" hasCustomPrompt="1"/>
          </p:nvPr>
        </p:nvSpPr>
        <p:spPr>
          <a:xfrm>
            <a:off x="3487987" y="2856485"/>
            <a:ext cx="5216027" cy="757130"/>
          </a:xfrm>
          <a:noFill/>
        </p:spPr>
        <p:txBody>
          <a:bodyPr wrap="square" rtlCol="0">
            <a:spAutoFit/>
          </a:bodyPr>
          <a:lstStyle>
            <a:lvl1pPr marL="0" indent="0" algn="ctr">
              <a:buNone/>
              <a:defRPr lang="zh-CN" altLang="en-US" sz="4800" b="1" dirty="0">
                <a:solidFill>
                  <a:schemeClr val="bg1"/>
                </a:solidFill>
                <a:latin typeface="微软雅黑" panose="020B0503020204020204" pitchFamily="34" charset="-122"/>
                <a:ea typeface="微软雅黑" panose="020B0503020204020204" pitchFamily="34" charset="-122"/>
              </a:defRPr>
            </a:lvl1pPr>
          </a:lstStyle>
          <a:p>
            <a:pPr marL="0" lvl="0" defTabSz="914400"/>
            <a:r>
              <a:rPr lang="zh-CN" altLang="en-US" dirty="0"/>
              <a:t>请输入您的标题</a:t>
            </a:r>
            <a:endParaRPr lang="zh-CN" altLang="en-US" dirty="0"/>
          </a:p>
        </p:txBody>
      </p:sp>
      <p:sp>
        <p:nvSpPr>
          <p:cNvPr id="418" name="文本占位符 24"/>
          <p:cNvSpPr>
            <a:spLocks noGrp="1"/>
          </p:cNvSpPr>
          <p:nvPr userDrawn="1">
            <p:ph type="body" sz="quarter" idx="12" hasCustomPrompt="1"/>
          </p:nvPr>
        </p:nvSpPr>
        <p:spPr>
          <a:xfrm>
            <a:off x="3487987" y="3551941"/>
            <a:ext cx="5216027" cy="369332"/>
          </a:xfrm>
          <a:noFill/>
        </p:spPr>
        <p:txBody>
          <a:bodyPr wrap="square" rtlCol="0">
            <a:spAutoFit/>
          </a:bodyPr>
          <a:lstStyle>
            <a:lvl1pPr marL="0" indent="0" algn="ctr" defTabSz="914400">
              <a:buNone/>
              <a:defRPr lang="zh-CN" altLang="en-US" sz="2000" b="0" dirty="0">
                <a:solidFill>
                  <a:schemeClr val="bg1"/>
                </a:solidFill>
                <a:latin typeface="微软雅黑 Light" panose="020B0502040204020203" charset="-122"/>
                <a:ea typeface="微软雅黑 Light" panose="020B0502040204020203" charset="-122"/>
              </a:defRPr>
            </a:lvl1pPr>
          </a:lstStyle>
          <a:p>
            <a:pPr marL="0" lvl="0" defTabSz="914400"/>
            <a:r>
              <a:rPr lang="en-US" altLang="zh-CN" dirty="0"/>
              <a:t>Please Enter Your Title Here</a:t>
            </a:r>
            <a:endParaRPr lang="en-US" altLang="zh-CN" dirty="0"/>
          </a:p>
        </p:txBody>
      </p:sp>
      <p:sp>
        <p:nvSpPr>
          <p:cNvPr id="419" name="文本占位符 24"/>
          <p:cNvSpPr>
            <a:spLocks noGrp="1"/>
          </p:cNvSpPr>
          <p:nvPr userDrawn="1">
            <p:ph type="body" sz="quarter" idx="13" hasCustomPrompt="1"/>
          </p:nvPr>
        </p:nvSpPr>
        <p:spPr>
          <a:xfrm>
            <a:off x="4787229" y="1479379"/>
            <a:ext cx="2617542" cy="2003625"/>
          </a:xfrm>
          <a:noFill/>
          <a:effectLst/>
        </p:spPr>
        <p:txBody>
          <a:bodyPr wrap="square" rtlCol="0">
            <a:spAutoFit/>
          </a:bodyPr>
          <a:lstStyle>
            <a:lvl1pPr marL="0" indent="0" algn="ctr">
              <a:buNone/>
              <a:defRPr lang="zh-CN" altLang="en-US" sz="13800" dirty="0">
                <a:gradFill>
                  <a:gsLst>
                    <a:gs pos="75000">
                      <a:schemeClr val="bg1">
                        <a:alpha val="0"/>
                      </a:schemeClr>
                    </a:gs>
                    <a:gs pos="0">
                      <a:schemeClr val="bg1"/>
                    </a:gs>
                  </a:gsLst>
                  <a:lin ang="5400000" scaled="0"/>
                </a:gradFill>
                <a:latin typeface="Impact" panose="020B0806030902050204" pitchFamily="34" charset="0"/>
                <a:cs typeface="Arial" panose="020B0604020202020204" pitchFamily="34" charset="0"/>
              </a:defRPr>
            </a:lvl1pPr>
          </a:lstStyle>
          <a:p>
            <a:pPr marL="0" lvl="0" algn="ctr"/>
            <a:r>
              <a:rPr lang="en-US" altLang="zh-CN" dirty="0"/>
              <a:t>01</a:t>
            </a:r>
            <a:endParaRPr lang="zh-CN" altLang="en-US" dirty="0"/>
          </a:p>
        </p:txBody>
      </p:sp>
      <p:sp>
        <p:nvSpPr>
          <p:cNvPr id="421" name="矩形 420"/>
          <p:cNvSpPr/>
          <p:nvPr userDrawn="1"/>
        </p:nvSpPr>
        <p:spPr>
          <a:xfrm rot="2132395">
            <a:off x="-302124"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422" name="矩形 421"/>
          <p:cNvSpPr/>
          <p:nvPr userDrawn="1"/>
        </p:nvSpPr>
        <p:spPr>
          <a:xfrm rot="19467605" flipH="1">
            <a:off x="7224373"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grpSp>
        <p:nvGrpSpPr>
          <p:cNvPr id="414" name="组合 413"/>
          <p:cNvGrpSpPr/>
          <p:nvPr userDrawn="1"/>
        </p:nvGrpSpPr>
        <p:grpSpPr>
          <a:xfrm>
            <a:off x="4778123" y="4450785"/>
            <a:ext cx="2635754" cy="1843964"/>
            <a:chOff x="323270" y="5182561"/>
            <a:chExt cx="2073692" cy="1258766"/>
          </a:xfrm>
        </p:grpSpPr>
        <p:sp>
          <p:nvSpPr>
            <p:cNvPr id="415" name="任意多边形: 形状 414"/>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17" name="组合 416"/>
            <p:cNvGrpSpPr/>
            <p:nvPr/>
          </p:nvGrpSpPr>
          <p:grpSpPr>
            <a:xfrm>
              <a:off x="337592" y="5190929"/>
              <a:ext cx="2050614" cy="1242031"/>
              <a:chOff x="2758492" y="2362038"/>
              <a:chExt cx="6963293" cy="4217577"/>
            </a:xfrm>
          </p:grpSpPr>
          <p:grpSp>
            <p:nvGrpSpPr>
              <p:cNvPr id="420" name="组合 419"/>
              <p:cNvGrpSpPr/>
              <p:nvPr/>
            </p:nvGrpSpPr>
            <p:grpSpPr>
              <a:xfrm>
                <a:off x="2758492" y="2362038"/>
                <a:ext cx="6963293" cy="4217577"/>
                <a:chOff x="2758492" y="2362038"/>
                <a:chExt cx="6963293" cy="4217577"/>
              </a:xfrm>
              <a:solidFill>
                <a:schemeClr val="accent1"/>
              </a:solidFill>
            </p:grpSpPr>
            <p:sp>
              <p:nvSpPr>
                <p:cNvPr id="429" name="任意多边形: 形状 428"/>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30" name="组合 429"/>
                <p:cNvGrpSpPr/>
                <p:nvPr/>
              </p:nvGrpSpPr>
              <p:grpSpPr>
                <a:xfrm>
                  <a:off x="2758492" y="2362038"/>
                  <a:ext cx="6963293" cy="4217577"/>
                  <a:chOff x="2530023" y="1368503"/>
                  <a:chExt cx="7168897" cy="4026556"/>
                </a:xfrm>
                <a:grpFill/>
              </p:grpSpPr>
              <p:sp>
                <p:nvSpPr>
                  <p:cNvPr id="431" name="任意多边形: 形状 430"/>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任意多边形: 形状 435"/>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任意多边形: 形状 436"/>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任意多边形: 形状 469"/>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任意多边形: 形状 470"/>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任意多边形: 形状 503"/>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任意多边形: 形状 504"/>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任意多边形: 形状 505"/>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任意多边形: 形状 506"/>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任意多边形: 形状 507"/>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任意多边形: 形状 508"/>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任意多边形: 形状 509"/>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任意多边形: 形状 510"/>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任意多边形: 形状 511"/>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任意多边形: 形状 512"/>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任意多边形: 形状 513"/>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任意多边形: 形状 514"/>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任意多边形: 形状 515"/>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任意多边形: 形状 516"/>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任意多边形: 形状 517"/>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任意多边形: 形状 518"/>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形状 519"/>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任意多边形: 形状 520"/>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任意多边形: 形状 521"/>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任意多边形: 形状 522"/>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任意多边形: 形状 523"/>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任意多边形: 形状 524"/>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任意多边形: 形状 525"/>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任意多边形: 形状 526"/>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任意多边形: 形状 527"/>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形状 528"/>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任意多边形: 形状 529"/>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任意多边形: 形状 530"/>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任意多边形: 形状 531"/>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任意多边形: 形状 532"/>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任意多边形: 形状 533"/>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任意多边形: 形状 534"/>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任意多边形: 形状 535"/>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任意多边形: 形状 536"/>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任意多边形: 形状 537"/>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任意多边形: 形状 538"/>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任意多边形: 形状 539"/>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任意多边形: 形状 540"/>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任意多边形: 形状 541"/>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任意多边形: 形状 542"/>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任意多边形: 形状 543"/>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任意多边形: 形状 544"/>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任意多边形: 形状 545"/>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任意多边形: 形状 546"/>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任意多边形: 形状 547"/>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任意多边形: 形状 548"/>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任意多边形: 形状 549"/>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任意多边形: 形状 550"/>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任意多边形: 形状 551"/>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任意多边形: 形状 552"/>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任意多边形: 形状 553"/>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任意多边形: 形状 554"/>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任意多边形: 形状 555"/>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任意多边形: 形状 556"/>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任意多边形: 形状 557"/>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任意多边形: 形状 558"/>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任意多边形: 形状 559"/>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任意多边形: 形状 560"/>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任意多边形: 形状 561"/>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任意多边形: 形状 638"/>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任意多边形: 形状 639"/>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任意多边形: 形状 640"/>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任意多边形: 形状 641"/>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任意多边形: 形状 642"/>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任意多边形: 形状 643"/>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任意多边形: 形状 644"/>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形状 647"/>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3" name="任意多边形: 形状 422"/>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4" name="任意多边形: 形状 423"/>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5" name="任意多边形: 形状 424"/>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6" name="任意多边形: 形状 425"/>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7" name="任意多边形: 形状 426"/>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8" name="任意多边形: 形状 427"/>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Lst>
          </a:blip>
          <a:srcRect t="22334"/>
          <a:stretch>
            <a:fillRect/>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770" y="3447636"/>
            <a:ext cx="12201770" cy="322938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 name="矩形 4"/>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a:xfrm>
            <a:off x="4648202" y="1949789"/>
            <a:ext cx="2819398" cy="942342"/>
          </a:xfrm>
          <a:prstGeom prst="rect">
            <a:avLst/>
          </a:prstGeom>
        </p:spPr>
      </p:pic>
      <p:pic>
        <p:nvPicPr>
          <p:cNvPr id="7" name="图片 6"/>
          <p:cNvPicPr>
            <a:picLocks noChangeAspect="1"/>
          </p:cNvPicPr>
          <p:nvPr userDrawn="1"/>
        </p:nvPicPr>
        <p:blipFill rotWithShape="1">
          <a:blip r:embed="rId6" cstate="email">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a:xfrm>
            <a:off x="5182914" y="645518"/>
            <a:ext cx="1749972" cy="1290760"/>
          </a:xfrm>
          <a:prstGeom prst="rect">
            <a:avLst/>
          </a:prstGeom>
        </p:spPr>
      </p:pic>
      <p:sp>
        <p:nvSpPr>
          <p:cNvPr id="16" name="文本占位符 659"/>
          <p:cNvSpPr>
            <a:spLocks noGrp="1"/>
          </p:cNvSpPr>
          <p:nvPr>
            <p:ph type="body" sz="quarter" idx="16" hasCustomPrompt="1"/>
          </p:nvPr>
        </p:nvSpPr>
        <p:spPr>
          <a:xfrm>
            <a:off x="1843314" y="3953727"/>
            <a:ext cx="8505372" cy="753117"/>
          </a:xfrm>
        </p:spPr>
        <p:txBody>
          <a:bodyPr anchor="ctr">
            <a:noAutofit/>
          </a:bodyPr>
          <a:lstStyle>
            <a:lvl1pPr marL="0" indent="0" algn="dist">
              <a:buNone/>
              <a:defRPr sz="6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endParaRPr lang="zh-CN" altLang="en-US" dirty="0"/>
          </a:p>
        </p:txBody>
      </p:sp>
      <p:sp>
        <p:nvSpPr>
          <p:cNvPr id="17" name="文本占位符 663"/>
          <p:cNvSpPr>
            <a:spLocks noGrp="1"/>
          </p:cNvSpPr>
          <p:nvPr>
            <p:ph type="body" sz="quarter" idx="17" hasCustomPrompt="1"/>
          </p:nvPr>
        </p:nvSpPr>
        <p:spPr>
          <a:xfrm>
            <a:off x="1843314" y="47028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endParaRPr lang="zh-CN" altLang="en-US" dirty="0"/>
          </a:p>
        </p:txBody>
      </p:sp>
      <p:sp>
        <p:nvSpPr>
          <p:cNvPr id="19" name="文本占位符 56"/>
          <p:cNvSpPr>
            <a:spLocks noGrp="1"/>
          </p:cNvSpPr>
          <p:nvPr>
            <p:ph type="body" sz="quarter" idx="15" hasCustomPrompt="1"/>
          </p:nvPr>
        </p:nvSpPr>
        <p:spPr>
          <a:xfrm>
            <a:off x="6234320"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p:cNvSpPr>
            <a:spLocks noGrp="1"/>
          </p:cNvSpPr>
          <p:nvPr>
            <p:ph type="body" sz="quarter" idx="18" hasCustomPrompt="1"/>
          </p:nvPr>
        </p:nvSpPr>
        <p:spPr>
          <a:xfrm>
            <a:off x="3986444"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email"/>
            <a:srcRect/>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email"/>
            <a:srcRect/>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4834DD40-C089-4A50-B166-4C319F0168C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2" Type="http://schemas.openxmlformats.org/officeDocument/2006/relationships/notesSlide" Target="../notesSlides/notesSlide9.xml"/><Relationship Id="rId11" Type="http://schemas.openxmlformats.org/officeDocument/2006/relationships/slideLayout" Target="../slideLayouts/slideLayout9.xml"/><Relationship Id="rId10" Type="http://schemas.openxmlformats.org/officeDocument/2006/relationships/image" Target="../media/image42.png"/><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9.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9.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9.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9.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41.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9.xml"/><Relationship Id="rId2" Type="http://schemas.openxmlformats.org/officeDocument/2006/relationships/image" Target="../media/image55.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9.xml"/><Relationship Id="rId5" Type="http://schemas.openxmlformats.org/officeDocument/2006/relationships/image" Target="../media/image57.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56.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notesSlide" Target="../notesSlides/notesSlide2.xml"/><Relationship Id="rId21" Type="http://schemas.openxmlformats.org/officeDocument/2006/relationships/slideLayout" Target="../slideLayouts/slideLayout9.xml"/><Relationship Id="rId20" Type="http://schemas.openxmlformats.org/officeDocument/2006/relationships/image" Target="../media/image26.png"/><Relationship Id="rId2" Type="http://schemas.openxmlformats.org/officeDocument/2006/relationships/tags" Target="../tags/tag2.xml"/><Relationship Id="rId19" Type="http://schemas.openxmlformats.org/officeDocument/2006/relationships/image" Target="../media/image25.png"/><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9.xml"/><Relationship Id="rId2" Type="http://schemas.openxmlformats.org/officeDocument/2006/relationships/image" Target="../media/image28.pn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notesSlide" Target="../notesSlides/notesSlide4.xml"/><Relationship Id="rId18" Type="http://schemas.openxmlformats.org/officeDocument/2006/relationships/slideLayout" Target="../slideLayouts/slideLayout9.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5" Type="http://schemas.openxmlformats.org/officeDocument/2006/relationships/notesSlide" Target="../notesSlides/notesSlide5.xml"/><Relationship Id="rId14" Type="http://schemas.openxmlformats.org/officeDocument/2006/relationships/slideLayout" Target="../slideLayouts/slideLayout9.xml"/><Relationship Id="rId13" Type="http://schemas.openxmlformats.org/officeDocument/2006/relationships/image" Target="../media/image29.png"/><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9" Type="http://schemas.openxmlformats.org/officeDocument/2006/relationships/notesSlide" Target="../notesSlides/notesSlide6.xml"/><Relationship Id="rId18" Type="http://schemas.openxmlformats.org/officeDocument/2006/relationships/slideLayout" Target="../slideLayouts/slideLayout9.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8.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9.xml"/><Relationship Id="rId2" Type="http://schemas.openxmlformats.org/officeDocument/2006/relationships/image" Target="../media/image31.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32.png"/><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5" name="文本占位符 14"/>
          <p:cNvSpPr>
            <a:spLocks noGrp="1"/>
          </p:cNvSpPr>
          <p:nvPr>
            <p:ph type="body" sz="quarter" idx="15"/>
          </p:nvPr>
        </p:nvSpPr>
        <p:spPr/>
        <p:txBody>
          <a:bodyPr/>
          <a:lstStyle/>
          <a:p>
            <a:r>
              <a:rPr lang="zh-CN" altLang="en-US" dirty="0"/>
              <a:t>导师：</a:t>
            </a:r>
            <a:r>
              <a:rPr lang="zh-CN" altLang="en-US" dirty="0"/>
              <a:t>吴乃龙</a:t>
            </a:r>
            <a:endParaRPr lang="zh-CN" altLang="en-US" dirty="0"/>
          </a:p>
        </p:txBody>
      </p:sp>
      <p:sp>
        <p:nvSpPr>
          <p:cNvPr id="16" name="文本占位符 15"/>
          <p:cNvSpPr>
            <a:spLocks noGrp="1"/>
          </p:cNvSpPr>
          <p:nvPr>
            <p:ph type="body" sz="quarter" idx="16"/>
          </p:nvPr>
        </p:nvSpPr>
        <p:spPr>
          <a:xfrm>
            <a:off x="3333750" y="2812415"/>
            <a:ext cx="8031480" cy="1559560"/>
          </a:xfrm>
        </p:spPr>
        <p:txBody>
          <a:bodyPr/>
          <a:lstStyle/>
          <a:p>
            <a:pPr algn="ctr"/>
            <a:r>
              <a:rPr lang="zh-CN" altLang="en-US" dirty="0"/>
              <a:t>基于机械臂的小孔插入操纵控制技术研究</a:t>
            </a:r>
            <a:endParaRPr lang="zh-CN" altLang="en-US" dirty="0"/>
          </a:p>
        </p:txBody>
      </p:sp>
      <p:sp>
        <p:nvSpPr>
          <p:cNvPr id="2" name="文本占位符 1"/>
          <p:cNvSpPr>
            <a:spLocks noGrp="1"/>
          </p:cNvSpPr>
          <p:nvPr>
            <p:ph type="body" sz="quarter" idx="18"/>
          </p:nvPr>
        </p:nvSpPr>
        <p:spPr/>
        <p:txBody>
          <a:bodyPr/>
          <a:lstStyle/>
          <a:p>
            <a:r>
              <a:rPr lang="zh-CN" altLang="en-US" dirty="0"/>
              <a:t>答辩人：</a:t>
            </a:r>
            <a:r>
              <a:rPr lang="zh-CN" altLang="en-US" dirty="0"/>
              <a:t>夏腾辉</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8" name="矩形 17"/>
          <p:cNvSpPr/>
          <p:nvPr/>
        </p:nvSpPr>
        <p:spPr>
          <a:xfrm rot="7055768">
            <a:off x="969244" y="3621519"/>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5" name="矩形 14"/>
          <p:cNvSpPr/>
          <p:nvPr/>
        </p:nvSpPr>
        <p:spPr>
          <a:xfrm rot="7055768">
            <a:off x="2842871" y="2249611"/>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grpSp>
        <p:nvGrpSpPr>
          <p:cNvPr id="1254" name="组合 1253"/>
          <p:cNvGrpSpPr/>
          <p:nvPr/>
        </p:nvGrpSpPr>
        <p:grpSpPr>
          <a:xfrm rot="5400000" flipH="1">
            <a:off x="9772065" y="-182701"/>
            <a:ext cx="231871" cy="4608000"/>
            <a:chOff x="4399082" y="1624876"/>
            <a:chExt cx="231871" cy="3276600"/>
          </a:xfrm>
        </p:grpSpPr>
        <p:cxnSp>
          <p:nvCxnSpPr>
            <p:cNvPr id="1255" name="直接连接符 125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56" name="直接连接符 125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257" name="组合 1256"/>
          <p:cNvGrpSpPr/>
          <p:nvPr/>
        </p:nvGrpSpPr>
        <p:grpSpPr>
          <a:xfrm rot="5400000" flipV="1">
            <a:off x="2188065" y="3046858"/>
            <a:ext cx="231871" cy="4608000"/>
            <a:chOff x="4399082" y="1624876"/>
            <a:chExt cx="231871" cy="3276600"/>
          </a:xfrm>
        </p:grpSpPr>
        <p:cxnSp>
          <p:nvCxnSpPr>
            <p:cNvPr id="1258" name="直接连接符 1257"/>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59" name="直接连接符 1258"/>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60" name="矩形 1259"/>
          <p:cNvSpPr/>
          <p:nvPr/>
        </p:nvSpPr>
        <p:spPr>
          <a:xfrm>
            <a:off x="4321175" y="1295400"/>
            <a:ext cx="3587750" cy="478155"/>
          </a:xfrm>
          <a:prstGeom prst="rect">
            <a:avLst/>
          </a:prstGeom>
          <a:noFill/>
        </p:spPr>
        <p:txBody>
          <a:bodyPr wrap="square">
            <a:noAutofit/>
          </a:bodyPr>
          <a:lstStyle/>
          <a:p>
            <a:pPr algn="l"/>
            <a:r>
              <a:rPr lang="zh-CN" altLang="en-US" sz="2400">
                <a:latin typeface="Arial" panose="020B0604020202020204" pitchFamily="34" charset="0"/>
                <a:ea typeface="微软雅黑" panose="020B0503020204020204" pitchFamily="34" charset="-122"/>
                <a:sym typeface="+mn-ea"/>
              </a:rPr>
              <a:t>前馈加反馈线性化控制器</a:t>
            </a:r>
            <a:endParaRPr lang="zh-CN" altLang="en-US" sz="2400" b="1" dirty="0">
              <a:gradFill>
                <a:gsLst>
                  <a:gs pos="30000">
                    <a:schemeClr val="accent1"/>
                  </a:gs>
                  <a:gs pos="100000">
                    <a:schemeClr val="accent2"/>
                  </a:gs>
                </a:gsLst>
                <a:lin ang="0" scaled="0"/>
              </a:gradFill>
              <a:latin typeface="微软雅黑" panose="020B0503020204020204" pitchFamily="34" charset="-122"/>
              <a:ea typeface="微软雅黑" panose="020B0503020204020204" pitchFamily="34" charset="-122"/>
            </a:endParaRPr>
          </a:p>
        </p:txBody>
      </p: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研究</a:t>
            </a:r>
            <a:r>
              <a:rPr lang="zh-CN" altLang="en-US" dirty="0"/>
              <a:t>方法</a:t>
            </a: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3415030" y="2105660"/>
                <a:ext cx="5590540" cy="617220"/>
              </a:xfrm>
              <a:prstGeom prst="rect">
                <a:avLst/>
              </a:prstGeom>
            </p:spPr>
            <p:txBody>
              <a:bodyPr wrap="square">
                <a:sp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微软雅黑" panose="020B0503020204020204" pitchFamily="34" charset="-122"/>
                          <a:cs typeface="Cambria Math" panose="02040503050406030204" charset="0"/>
                        </a:rPr>
                        <m:t>𝜏</m:t>
                      </m:r>
                      <m:r>
                        <a:rPr lang="en-US" altLang="zh-CN" i="1">
                          <a:latin typeface="Cambria Math" panose="02040503050406030204" charset="0"/>
                          <a:ea typeface="微软雅黑" panose="020B0503020204020204" pitchFamily="34" charset="-122"/>
                          <a:cs typeface="Cambria Math" panose="02040503050406030204" charset="0"/>
                        </a:rPr>
                        <m:t>=</m:t>
                      </m:r>
                      <m:acc>
                        <m:accPr>
                          <m:chr m:val="̃"/>
                          <m:ctrlPr>
                            <a:rPr lang="en-US" altLang="zh-CN" i="1">
                              <a:latin typeface="Cambria Math" panose="02040503050406030204" charset="0"/>
                              <a:ea typeface="微软雅黑" panose="020B0503020204020204" pitchFamily="34" charset="-122"/>
                              <a:cs typeface="Cambria Math" panose="02040503050406030204" charset="0"/>
                            </a:rPr>
                          </m:ctrlPr>
                        </m:accPr>
                        <m:e>
                          <m:r>
                            <a:rPr lang="en-US" altLang="zh-CN" i="1">
                              <a:latin typeface="Cambria Math" panose="02040503050406030204" charset="0"/>
                              <a:ea typeface="微软雅黑" panose="020B0503020204020204" pitchFamily="34" charset="-122"/>
                              <a:cs typeface="Cambria Math" panose="02040503050406030204" charset="0"/>
                            </a:rPr>
                            <m:t>𝑀</m:t>
                          </m:r>
                        </m:e>
                      </m:acc>
                      <m:r>
                        <a:rPr lang="en-US" altLang="zh-CN" i="1">
                          <a:latin typeface="Cambria Math" panose="02040503050406030204" charset="0"/>
                          <a:ea typeface="微软雅黑" panose="020B0503020204020204" pitchFamily="34" charset="-122"/>
                          <a:cs typeface="Cambria Math" panose="02040503050406030204" charset="0"/>
                        </a:rPr>
                        <m:t>(</m:t>
                      </m:r>
                      <m:r>
                        <a:rPr lang="en-US" altLang="zh-CN" i="1">
                          <a:latin typeface="Cambria Math" panose="02040503050406030204" charset="0"/>
                          <a:ea typeface="微软雅黑" panose="020B0503020204020204" pitchFamily="34" charset="-122"/>
                          <a:cs typeface="Cambria Math" panose="02040503050406030204" charset="0"/>
                        </a:rPr>
                        <m:t>𝜃</m:t>
                      </m:r>
                      <m:r>
                        <a:rPr lang="en-US" altLang="zh-CN" i="1">
                          <a:latin typeface="Cambria Math" panose="02040503050406030204" charset="0"/>
                          <a:ea typeface="微软雅黑" panose="020B0503020204020204" pitchFamily="34" charset="-122"/>
                          <a:cs typeface="Cambria Math" panose="02040503050406030204" charset="0"/>
                        </a:rPr>
                        <m:t>)(</m:t>
                      </m:r>
                      <m:sSub>
                        <m:sSubPr>
                          <m:ctrlPr>
                            <a:rPr lang="en-US" altLang="zh-CN"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i="1">
                                  <a:latin typeface="Cambria Math" panose="02040503050406030204" charset="0"/>
                                  <a:ea typeface="微软雅黑" panose="020B0503020204020204" pitchFamily="34" charset="-122"/>
                                  <a:cs typeface="Cambria Math" panose="02040503050406030204" charset="0"/>
                                </a:rPr>
                              </m:ctrlPr>
                            </m:accPr>
                            <m:e>
                              <m:r>
                                <a:rPr lang="en-US" altLang="zh-CN" i="1">
                                  <a:latin typeface="Cambria Math" panose="02040503050406030204" charset="0"/>
                                  <a:ea typeface="微软雅黑" panose="020B0503020204020204" pitchFamily="34" charset="-122"/>
                                  <a:cs typeface="Cambria Math" panose="02040503050406030204" charset="0"/>
                                </a:rPr>
                                <m:t>𝜃</m:t>
                              </m:r>
                            </m:e>
                          </m:acc>
                        </m:e>
                        <m:sub>
                          <m:r>
                            <a:rPr lang="en-US" altLang="zh-CN" i="1">
                              <a:latin typeface="Cambria Math" panose="02040503050406030204" charset="0"/>
                              <a:ea typeface="微软雅黑" panose="020B0503020204020204" pitchFamily="34" charset="-122"/>
                              <a:cs typeface="Cambria Math" panose="02040503050406030204" charset="0"/>
                            </a:rPr>
                            <m:t>𝑑</m:t>
                          </m:r>
                        </m:sub>
                      </m:sSub>
                      <m:r>
                        <a:rPr lang="en-US" altLang="zh-CN" i="1">
                          <a:latin typeface="Cambria Math" panose="02040503050406030204" charset="0"/>
                          <a:ea typeface="微软雅黑" panose="020B0503020204020204" pitchFamily="34" charset="-122"/>
                          <a:cs typeface="Cambria Math" panose="02040503050406030204" charset="0"/>
                        </a:rPr>
                        <m:t>+</m:t>
                      </m:r>
                      <m:sSub>
                        <m:sSubPr>
                          <m:ctrlPr>
                            <a:rPr lang="en-US" altLang="zh-CN" i="1">
                              <a:latin typeface="Cambria Math" panose="02040503050406030204" charset="0"/>
                              <a:ea typeface="微软雅黑" panose="020B0503020204020204" pitchFamily="34" charset="-122"/>
                              <a:cs typeface="Cambria Math" panose="02040503050406030204" charset="0"/>
                            </a:rPr>
                          </m:ctrlPr>
                        </m:sSubPr>
                        <m:e>
                          <m:r>
                            <a:rPr lang="en-US" altLang="zh-CN" i="1">
                              <a:latin typeface="Cambria Math" panose="02040503050406030204" charset="0"/>
                              <a:ea typeface="微软雅黑" panose="020B0503020204020204" pitchFamily="34" charset="-122"/>
                              <a:cs typeface="Cambria Math" panose="02040503050406030204" charset="0"/>
                            </a:rPr>
                            <m:t>𝐾</m:t>
                          </m:r>
                        </m:e>
                        <m:sub>
                          <m:r>
                            <a:rPr lang="en-US" altLang="zh-CN" i="1">
                              <a:latin typeface="Cambria Math" panose="02040503050406030204" charset="0"/>
                              <a:ea typeface="微软雅黑" panose="020B0503020204020204" pitchFamily="34" charset="-122"/>
                              <a:cs typeface="Cambria Math" panose="02040503050406030204" charset="0"/>
                            </a:rPr>
                            <m:t>𝑝</m:t>
                          </m:r>
                        </m:sub>
                      </m:sSub>
                      <m:sSub>
                        <m:sSubPr>
                          <m:ctrlPr>
                            <a:rPr lang="en-US" altLang="zh-CN" i="1">
                              <a:latin typeface="Cambria Math" panose="02040503050406030204" charset="0"/>
                              <a:ea typeface="微软雅黑" panose="020B0503020204020204" pitchFamily="34" charset="-122"/>
                              <a:cs typeface="Cambria Math" panose="02040503050406030204" charset="0"/>
                            </a:rPr>
                          </m:ctrlPr>
                        </m:sSubPr>
                        <m:e>
                          <m:r>
                            <a:rPr lang="en-US" altLang="zh-CN" i="1">
                              <a:latin typeface="Cambria Math" panose="02040503050406030204" charset="0"/>
                              <a:ea typeface="微软雅黑" panose="020B0503020204020204" pitchFamily="34" charset="-122"/>
                              <a:cs typeface="Cambria Math" panose="02040503050406030204" charset="0"/>
                            </a:rPr>
                            <m:t>𝜃</m:t>
                          </m:r>
                        </m:e>
                        <m:sub>
                          <m:r>
                            <a:rPr lang="en-US" altLang="zh-CN" i="1">
                              <a:latin typeface="Cambria Math" panose="02040503050406030204" charset="0"/>
                              <a:ea typeface="微软雅黑" panose="020B0503020204020204" pitchFamily="34" charset="-122"/>
                              <a:cs typeface="Cambria Math" panose="02040503050406030204" charset="0"/>
                            </a:rPr>
                            <m:t>𝑒</m:t>
                          </m:r>
                        </m:sub>
                      </m:sSub>
                      <m:r>
                        <a:rPr lang="en-US" altLang="zh-CN" i="1">
                          <a:latin typeface="Cambria Math" panose="02040503050406030204" charset="0"/>
                          <a:ea typeface="微软雅黑" panose="020B0503020204020204" pitchFamily="34" charset="-122"/>
                          <a:cs typeface="Cambria Math" panose="02040503050406030204" charset="0"/>
                        </a:rPr>
                        <m:t>+</m:t>
                      </m:r>
                      <m:sSub>
                        <m:sSubPr>
                          <m:ctrlPr>
                            <a:rPr lang="en-US" altLang="zh-CN" i="1">
                              <a:latin typeface="Cambria Math" panose="02040503050406030204" charset="0"/>
                              <a:ea typeface="微软雅黑" panose="020B0503020204020204" pitchFamily="34" charset="-122"/>
                              <a:cs typeface="Cambria Math" panose="02040503050406030204" charset="0"/>
                            </a:rPr>
                          </m:ctrlPr>
                        </m:sSubPr>
                        <m:e>
                          <m:r>
                            <a:rPr lang="en-US" altLang="zh-CN" i="1">
                              <a:latin typeface="Cambria Math" panose="02040503050406030204" charset="0"/>
                              <a:ea typeface="微软雅黑" panose="020B0503020204020204" pitchFamily="34" charset="-122"/>
                              <a:cs typeface="Cambria Math" panose="02040503050406030204" charset="0"/>
                            </a:rPr>
                            <m:t>𝐾</m:t>
                          </m:r>
                        </m:e>
                        <m:sub>
                          <m:r>
                            <a:rPr lang="en-US" altLang="zh-CN" i="1">
                              <a:latin typeface="Cambria Math" panose="02040503050406030204" charset="0"/>
                              <a:ea typeface="微软雅黑" panose="020B0503020204020204" pitchFamily="34" charset="-122"/>
                              <a:cs typeface="Cambria Math" panose="02040503050406030204" charset="0"/>
                            </a:rPr>
                            <m:t>𝑖</m:t>
                          </m:r>
                        </m:sub>
                      </m:sSub>
                      <m:nary>
                        <m:naryPr>
                          <m:limLoc m:val="undOvr"/>
                          <m:subHide m:val="on"/>
                          <m:supHide m:val="on"/>
                          <m:ctrlPr>
                            <a:rPr lang="en-US" altLang="zh-CN" i="1">
                              <a:latin typeface="Cambria Math" panose="02040503050406030204" charset="0"/>
                              <a:ea typeface="微软雅黑" panose="020B0503020204020204" pitchFamily="34" charset="-122"/>
                              <a:cs typeface="Cambria Math" panose="02040503050406030204" charset="0"/>
                            </a:rPr>
                          </m:ctrlPr>
                        </m:naryPr>
                        <m:sub/>
                        <m:sup/>
                        <m:e>
                          <m:sSub>
                            <m:sSubPr>
                              <m:ctrlPr>
                                <a:rPr lang="en-US" altLang="zh-CN" i="1">
                                  <a:latin typeface="Cambria Math" panose="02040503050406030204" charset="0"/>
                                  <a:ea typeface="微软雅黑" panose="020B0503020204020204" pitchFamily="34" charset="-122"/>
                                  <a:cs typeface="Cambria Math" panose="02040503050406030204" charset="0"/>
                                </a:rPr>
                              </m:ctrlPr>
                            </m:sSubPr>
                            <m:e>
                              <m:r>
                                <a:rPr lang="en-US" altLang="zh-CN" i="1">
                                  <a:latin typeface="Cambria Math" panose="02040503050406030204" charset="0"/>
                                  <a:ea typeface="微软雅黑" panose="020B0503020204020204" pitchFamily="34" charset="-122"/>
                                  <a:cs typeface="Cambria Math" panose="02040503050406030204" charset="0"/>
                                </a:rPr>
                                <m:t>𝜃</m:t>
                              </m:r>
                            </m:e>
                            <m:sub>
                              <m:r>
                                <a:rPr lang="en-US" altLang="zh-CN" i="1">
                                  <a:latin typeface="Cambria Math" panose="02040503050406030204" charset="0"/>
                                  <a:ea typeface="微软雅黑" panose="020B0503020204020204" pitchFamily="34" charset="-122"/>
                                  <a:cs typeface="Cambria Math" panose="02040503050406030204" charset="0"/>
                                </a:rPr>
                                <m:t>𝑒</m:t>
                              </m:r>
                            </m:sub>
                          </m:sSub>
                          <m:r>
                            <a:rPr lang="en-US" altLang="zh-CN" i="1">
                              <a:latin typeface="Cambria Math" panose="02040503050406030204" charset="0"/>
                              <a:ea typeface="微软雅黑" panose="020B0503020204020204" pitchFamily="34" charset="-122"/>
                              <a:cs typeface="Cambria Math" panose="02040503050406030204" charset="0"/>
                            </a:rPr>
                            <m:t>(</m:t>
                          </m:r>
                          <m:r>
                            <a:rPr lang="en-US" altLang="zh-CN" i="1">
                              <a:latin typeface="Cambria Math" panose="02040503050406030204" charset="0"/>
                              <a:ea typeface="微软雅黑" panose="020B0503020204020204" pitchFamily="34" charset="-122"/>
                              <a:cs typeface="Cambria Math" panose="02040503050406030204" charset="0"/>
                            </a:rPr>
                            <m:t>𝑡</m:t>
                          </m:r>
                          <m:r>
                            <a:rPr lang="en-US" altLang="zh-CN" i="1">
                              <a:latin typeface="Cambria Math" panose="02040503050406030204" charset="0"/>
                              <a:ea typeface="微软雅黑" panose="020B0503020204020204" pitchFamily="34" charset="-122"/>
                              <a:cs typeface="Cambria Math" panose="02040503050406030204" charset="0"/>
                            </a:rPr>
                            <m:t>)</m:t>
                          </m:r>
                          <m:r>
                            <a:rPr lang="en-US" altLang="zh-CN" i="1">
                              <a:latin typeface="Cambria Math" panose="02040503050406030204" charset="0"/>
                              <a:ea typeface="微软雅黑" panose="020B0503020204020204" pitchFamily="34" charset="-122"/>
                              <a:cs typeface="Cambria Math" panose="02040503050406030204" charset="0"/>
                            </a:rPr>
                            <m:t>𝑑𝑡</m:t>
                          </m:r>
                        </m:e>
                      </m:nary>
                      <m:r>
                        <a:rPr lang="en-US" altLang="zh-CN" i="1">
                          <a:latin typeface="Cambria Math" panose="02040503050406030204" charset="0"/>
                          <a:ea typeface="微软雅黑" panose="020B0503020204020204" pitchFamily="34" charset="-122"/>
                          <a:cs typeface="Cambria Math" panose="02040503050406030204" charset="0"/>
                        </a:rPr>
                        <m:t>+</m:t>
                      </m:r>
                      <m:sSub>
                        <m:sSubPr>
                          <m:ctrlPr>
                            <a:rPr lang="en-US" altLang="zh-CN" i="1">
                              <a:latin typeface="Cambria Math" panose="02040503050406030204" charset="0"/>
                              <a:ea typeface="微软雅黑" panose="020B0503020204020204" pitchFamily="34" charset="-122"/>
                              <a:cs typeface="Cambria Math" panose="02040503050406030204" charset="0"/>
                            </a:rPr>
                          </m:ctrlPr>
                        </m:sSubPr>
                        <m:e>
                          <m:r>
                            <a:rPr lang="en-US" altLang="zh-CN" i="1">
                              <a:latin typeface="Cambria Math" panose="02040503050406030204" charset="0"/>
                              <a:ea typeface="微软雅黑" panose="020B0503020204020204" pitchFamily="34" charset="-122"/>
                              <a:cs typeface="Cambria Math" panose="02040503050406030204" charset="0"/>
                            </a:rPr>
                            <m:t>𝐾</m:t>
                          </m:r>
                        </m:e>
                        <m:sub>
                          <m:r>
                            <a:rPr lang="en-US" altLang="zh-CN" i="1">
                              <a:latin typeface="Cambria Math" panose="02040503050406030204" charset="0"/>
                              <a:ea typeface="微软雅黑" panose="020B0503020204020204" pitchFamily="34" charset="-122"/>
                              <a:cs typeface="Cambria Math" panose="02040503050406030204" charset="0"/>
                            </a:rPr>
                            <m:t>𝑑</m:t>
                          </m:r>
                        </m:sub>
                      </m:sSub>
                      <m:sSub>
                        <m:sSubPr>
                          <m:ctrlPr>
                            <a:rPr lang="en-US" altLang="zh-CN"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i="1">
                                  <a:latin typeface="Cambria Math" panose="02040503050406030204" charset="0"/>
                                  <a:ea typeface="微软雅黑" panose="020B0503020204020204" pitchFamily="34" charset="-122"/>
                                  <a:cs typeface="Cambria Math" panose="02040503050406030204" charset="0"/>
                                </a:rPr>
                              </m:ctrlPr>
                            </m:accPr>
                            <m:e>
                              <m:r>
                                <a:rPr lang="en-US" altLang="zh-CN" i="1">
                                  <a:latin typeface="Cambria Math" panose="02040503050406030204" charset="0"/>
                                  <a:ea typeface="微软雅黑" panose="020B0503020204020204" pitchFamily="34" charset="-122"/>
                                  <a:cs typeface="Cambria Math" panose="02040503050406030204" charset="0"/>
                                </a:rPr>
                                <m:t>𝜃</m:t>
                              </m:r>
                            </m:e>
                          </m:acc>
                        </m:e>
                        <m:sub>
                          <m:r>
                            <a:rPr lang="en-US" altLang="zh-CN" i="1">
                              <a:latin typeface="Cambria Math" panose="02040503050406030204" charset="0"/>
                              <a:ea typeface="微软雅黑" panose="020B0503020204020204" pitchFamily="34" charset="-122"/>
                              <a:cs typeface="Cambria Math" panose="02040503050406030204" charset="0"/>
                            </a:rPr>
                            <m:t>𝑒</m:t>
                          </m:r>
                        </m:sub>
                      </m:sSub>
                      <m:r>
                        <a:rPr lang="en-US" altLang="zh-CN" i="1">
                          <a:latin typeface="Cambria Math" panose="02040503050406030204" charset="0"/>
                          <a:ea typeface="微软雅黑" panose="020B0503020204020204" pitchFamily="34" charset="-122"/>
                          <a:cs typeface="Cambria Math" panose="02040503050406030204" charset="0"/>
                        </a:rPr>
                        <m:t>)+</m:t>
                      </m:r>
                      <m:acc>
                        <m:accPr>
                          <m:chr m:val="̃"/>
                          <m:ctrlPr>
                            <a:rPr lang="en-US" altLang="zh-CN" i="1">
                              <a:latin typeface="Cambria Math" panose="02040503050406030204" charset="0"/>
                              <a:ea typeface="微软雅黑" panose="020B0503020204020204" pitchFamily="34" charset="-122"/>
                              <a:cs typeface="Cambria Math" panose="02040503050406030204" charset="0"/>
                            </a:rPr>
                          </m:ctrlPr>
                        </m:accPr>
                        <m:e>
                          <m:r>
                            <a:rPr lang="en-US" altLang="zh-CN" i="1">
                              <a:latin typeface="Cambria Math" panose="02040503050406030204" charset="0"/>
                              <a:ea typeface="微软雅黑" panose="020B0503020204020204" pitchFamily="34" charset="-122"/>
                              <a:cs typeface="Cambria Math" panose="02040503050406030204" charset="0"/>
                            </a:rPr>
                            <m:t>ℎ</m:t>
                          </m:r>
                        </m:e>
                      </m:acc>
                      <m:r>
                        <a:rPr lang="en-US" altLang="zh-CN" i="1">
                          <a:latin typeface="Cambria Math" panose="02040503050406030204" charset="0"/>
                          <a:ea typeface="微软雅黑" panose="020B0503020204020204" pitchFamily="34" charset="-122"/>
                          <a:cs typeface="Cambria Math" panose="02040503050406030204" charset="0"/>
                        </a:rPr>
                        <m:t>(</m:t>
                      </m:r>
                      <m:r>
                        <a:rPr lang="en-US" altLang="zh-CN" i="1">
                          <a:latin typeface="Cambria Math" panose="02040503050406030204" charset="0"/>
                          <a:ea typeface="微软雅黑" panose="020B0503020204020204" pitchFamily="34" charset="-122"/>
                          <a:cs typeface="Cambria Math" panose="02040503050406030204" charset="0"/>
                        </a:rPr>
                        <m:t>𝜃</m:t>
                      </m:r>
                      <m:r>
                        <a:rPr lang="en-US" altLang="zh-CN" i="1">
                          <a:latin typeface="Cambria Math" panose="02040503050406030204" charset="0"/>
                          <a:ea typeface="微软雅黑" panose="020B0503020204020204" pitchFamily="34" charset="-122"/>
                          <a:cs typeface="Cambria Math" panose="02040503050406030204" charset="0"/>
                        </a:rPr>
                        <m:t>,</m:t>
                      </m:r>
                      <m:acc>
                        <m:accPr>
                          <m:chr m:val="̇"/>
                          <m:ctrlPr>
                            <a:rPr lang="en-US" altLang="zh-CN" i="1">
                              <a:latin typeface="Cambria Math" panose="02040503050406030204" charset="0"/>
                              <a:ea typeface="微软雅黑" panose="020B0503020204020204" pitchFamily="34" charset="-122"/>
                              <a:cs typeface="Cambria Math" panose="02040503050406030204" charset="0"/>
                            </a:rPr>
                          </m:ctrlPr>
                        </m:accPr>
                        <m:e>
                          <m:r>
                            <a:rPr lang="en-US" altLang="zh-CN" i="1">
                              <a:latin typeface="Cambria Math" panose="02040503050406030204" charset="0"/>
                              <a:ea typeface="微软雅黑" panose="020B0503020204020204" pitchFamily="34" charset="-122"/>
                              <a:cs typeface="Cambria Math" panose="02040503050406030204" charset="0"/>
                            </a:rPr>
                            <m:t>𝜃</m:t>
                          </m:r>
                        </m:e>
                      </m:acc>
                      <m:r>
                        <a:rPr lang="en-US" altLang="zh-CN" i="1">
                          <a:latin typeface="Cambria Math" panose="02040503050406030204" charset="0"/>
                          <a:ea typeface="MS Mincho" charset="0"/>
                          <a:cs typeface="Cambria Math" panose="02040503050406030204" charset="0"/>
                        </a:rPr>
                        <m:t>)</m:t>
                      </m:r>
                    </m:oMath>
                  </m:oMathPara>
                </a14:m>
                <a:endParaRPr lang="en-US" altLang="zh-CN" i="1">
                  <a:latin typeface="Cambria Math" panose="02040503050406030204" charset="0"/>
                  <a:ea typeface="MS Mincho"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415030" y="2105660"/>
                <a:ext cx="5590540" cy="617220"/>
              </a:xfrm>
              <a:prstGeom prst="rect">
                <a:avLst/>
              </a:prstGeom>
              <a:blipFill rotWithShape="1">
                <a:blip r:embed="rId1"/>
                <a:stretch>
                  <a:fillRect/>
                </a:stretch>
              </a:blipFill>
            </p:spPr>
            <p:txBody>
              <a:bodyPr/>
              <a:lstStyle/>
              <a:p>
                <a:r>
                  <a:rPr lang="zh-CN" altLang="en-US">
                    <a:noFill/>
                  </a:rPr>
                  <a:t> </a:t>
                </a:r>
              </a:p>
            </p:txBody>
          </p:sp>
        </mc:Fallback>
      </mc:AlternateContent>
      <p:sp>
        <p:nvSpPr>
          <p:cNvPr id="47" name="椭圆 46"/>
          <p:cNvSpPr/>
          <p:nvPr/>
        </p:nvSpPr>
        <p:spPr>
          <a:xfrm>
            <a:off x="2800985" y="3411220"/>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8" name="乘号 47"/>
          <p:cNvSpPr/>
          <p:nvPr/>
        </p:nvSpPr>
        <p:spPr>
          <a:xfrm>
            <a:off x="2764790" y="3373120"/>
            <a:ext cx="432435" cy="431800"/>
          </a:xfrm>
          <a:prstGeom prst="mathMultiply">
            <a:avLst/>
          </a:prstGeom>
          <a:solidFill>
            <a:schemeClr val="tx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49" name="文本框 48"/>
              <p:cNvSpPr txBox="1"/>
              <p:nvPr/>
            </p:nvSpPr>
            <p:spPr>
              <a:xfrm>
                <a:off x="2111375" y="3196590"/>
                <a:ext cx="689610"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𝜃</m:t>
                          </m:r>
                        </m:e>
                        <m:sub>
                          <m:r>
                            <a:rPr lang="en-US" altLang="zh-CN" sz="1600" i="1">
                              <a:latin typeface="Cambria Math" panose="02040503050406030204" charset="0"/>
                              <a:ea typeface="微软雅黑" panose="020B0503020204020204" pitchFamily="34" charset="-122"/>
                              <a:cs typeface="Cambria Math" panose="02040503050406030204" charset="0"/>
                            </a:rPr>
                            <m:t>𝑑</m:t>
                          </m:r>
                        </m:sub>
                      </m:sSub>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𝜃</m:t>
                              </m:r>
                            </m:e>
                          </m:acc>
                        </m:e>
                        <m:sub>
                          <m:r>
                            <a:rPr lang="en-US" altLang="zh-CN" sz="1600" i="1">
                              <a:latin typeface="Cambria Math" panose="02040503050406030204" charset="0"/>
                              <a:ea typeface="微软雅黑" panose="020B0503020204020204" pitchFamily="34" charset="-122"/>
                              <a:cs typeface="Cambria Math" panose="02040503050406030204" charset="0"/>
                            </a:rPr>
                            <m:t>𝑑</m:t>
                          </m:r>
                        </m:sub>
                      </m:sSub>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p:txBody>
          </p:sp>
        </mc:Choice>
        <mc:Fallback>
          <p:sp>
            <p:nvSpPr>
              <p:cNvPr id="49" name="文本框 48"/>
              <p:cNvSpPr txBox="1">
                <a:spLocks noRot="1" noChangeAspect="1" noMove="1" noResize="1" noEditPoints="1" noAdjustHandles="1" noChangeArrowheads="1" noChangeShapeType="1" noTextEdit="1"/>
              </p:cNvSpPr>
              <p:nvPr/>
            </p:nvSpPr>
            <p:spPr>
              <a:xfrm>
                <a:off x="2111375" y="3196590"/>
                <a:ext cx="689610" cy="274320"/>
              </a:xfrm>
              <a:prstGeom prst="rect">
                <a:avLst/>
              </a:prstGeom>
              <a:blipFill rotWithShape="1">
                <a:blip r:embed="rId2"/>
                <a:stretch>
                  <a:fillRect b="-6481"/>
                </a:stretch>
              </a:blipFill>
            </p:spPr>
            <p:txBody>
              <a:bodyPr/>
              <a:lstStyle/>
              <a:p>
                <a:r>
                  <a:rPr lang="zh-CN" altLang="en-US">
                    <a:noFill/>
                  </a:rPr>
                  <a:t> </a:t>
                </a:r>
              </a:p>
            </p:txBody>
          </p:sp>
        </mc:Fallback>
      </mc:AlternateContent>
      <p:cxnSp>
        <p:nvCxnSpPr>
          <p:cNvPr id="50" name="直接箭头连接符 49"/>
          <p:cNvCxnSpPr>
            <a:endCxn id="47" idx="2"/>
          </p:cNvCxnSpPr>
          <p:nvPr/>
        </p:nvCxnSpPr>
        <p:spPr>
          <a:xfrm>
            <a:off x="2111375" y="3589020"/>
            <a:ext cx="689610" cy="25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51" name="矩形 50"/>
          <p:cNvSpPr/>
          <p:nvPr/>
        </p:nvSpPr>
        <p:spPr>
          <a:xfrm>
            <a:off x="3725545" y="3434715"/>
            <a:ext cx="117030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PID</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控制器</a:t>
            </a:r>
            <a:endPar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2" name="文本框 51"/>
          <p:cNvSpPr txBox="1"/>
          <p:nvPr/>
        </p:nvSpPr>
        <p:spPr>
          <a:xfrm>
            <a:off x="5565775" y="4874895"/>
            <a:ext cx="1094740" cy="33718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600">
                <a:latin typeface="Arial" panose="020B0604020202020204" pitchFamily="34" charset="0"/>
                <a:ea typeface="微软雅黑" panose="020B0503020204020204" pitchFamily="34" charset="-122"/>
              </a:rPr>
              <a:t>控制框图</a:t>
            </a:r>
            <a:endParaRPr lang="zh-CN" altLang="en-US" sz="1600">
              <a:latin typeface="Arial" panose="020B0604020202020204" pitchFamily="34" charset="0"/>
              <a:ea typeface="微软雅黑" panose="020B0503020204020204" pitchFamily="34" charset="-122"/>
            </a:endParaRPr>
          </a:p>
        </p:txBody>
      </p:sp>
      <p:cxnSp>
        <p:nvCxnSpPr>
          <p:cNvPr id="53" name="直接箭头连接符 52"/>
          <p:cNvCxnSpPr>
            <a:stCxn id="47" idx="6"/>
            <a:endCxn id="51" idx="1"/>
          </p:cNvCxnSpPr>
          <p:nvPr/>
        </p:nvCxnSpPr>
        <p:spPr>
          <a:xfrm flipV="1">
            <a:off x="3161030" y="3585210"/>
            <a:ext cx="564515" cy="635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54" name="文本框 53"/>
              <p:cNvSpPr txBox="1"/>
              <p:nvPr/>
            </p:nvSpPr>
            <p:spPr>
              <a:xfrm>
                <a:off x="3272790" y="3225165"/>
                <a:ext cx="417195" cy="27686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𝜃</m:t>
                          </m:r>
                        </m:e>
                        <m:sub>
                          <m:r>
                            <a:rPr lang="en-US" altLang="zh-CN" sz="1600" i="1">
                              <a:latin typeface="Cambria Math" panose="02040503050406030204" charset="0"/>
                              <a:ea typeface="微软雅黑" panose="020B0503020204020204" pitchFamily="34" charset="-122"/>
                              <a:cs typeface="Cambria Math" panose="02040503050406030204" charset="0"/>
                            </a:rPr>
                            <m:t>𝑒</m:t>
                          </m:r>
                        </m:sub>
                      </m:sSub>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p:txBody>
          </p:sp>
        </mc:Choice>
        <mc:Fallback>
          <p:sp>
            <p:nvSpPr>
              <p:cNvPr id="54" name="文本框 53"/>
              <p:cNvSpPr txBox="1">
                <a:spLocks noRot="1" noChangeAspect="1" noMove="1" noResize="1" noEditPoints="1" noAdjustHandles="1" noChangeArrowheads="1" noChangeShapeType="1" noTextEdit="1"/>
              </p:cNvSpPr>
              <p:nvPr/>
            </p:nvSpPr>
            <p:spPr>
              <a:xfrm>
                <a:off x="3272790" y="3225165"/>
                <a:ext cx="417195" cy="276860"/>
              </a:xfrm>
              <a:prstGeom prst="rect">
                <a:avLst/>
              </a:prstGeom>
              <a:blipFill rotWithShape="1">
                <a:blip r:embed="rId3"/>
                <a:stretch>
                  <a:fillRect b="-4587"/>
                </a:stretch>
              </a:blipFill>
            </p:spPr>
            <p:txBody>
              <a:bodyPr/>
              <a:lstStyle/>
              <a:p>
                <a:r>
                  <a:rPr lang="zh-CN" altLang="en-US">
                    <a:noFill/>
                  </a:rPr>
                  <a:t> </a:t>
                </a:r>
              </a:p>
            </p:txBody>
          </p:sp>
        </mc:Fallback>
      </mc:AlternateContent>
      <p:sp>
        <p:nvSpPr>
          <p:cNvPr id="55" name="文本框 54"/>
          <p:cNvSpPr txBox="1"/>
          <p:nvPr/>
        </p:nvSpPr>
        <p:spPr>
          <a:xfrm>
            <a:off x="2567305" y="358902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sp>
        <p:nvSpPr>
          <p:cNvPr id="56" name="椭圆 55"/>
          <p:cNvSpPr/>
          <p:nvPr/>
        </p:nvSpPr>
        <p:spPr>
          <a:xfrm>
            <a:off x="5435600" y="3407410"/>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7" name="乘号 56"/>
          <p:cNvSpPr/>
          <p:nvPr/>
        </p:nvSpPr>
        <p:spPr>
          <a:xfrm>
            <a:off x="5399405" y="3369310"/>
            <a:ext cx="432435" cy="431800"/>
          </a:xfrm>
          <a:prstGeom prst="mathMultiply">
            <a:avLst/>
          </a:prstGeom>
          <a:solidFill>
            <a:schemeClr val="tx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58" name="直接箭头连接符 57"/>
          <p:cNvCxnSpPr>
            <a:stCxn id="51" idx="3"/>
            <a:endCxn id="56" idx="2"/>
          </p:cNvCxnSpPr>
          <p:nvPr/>
        </p:nvCxnSpPr>
        <p:spPr>
          <a:xfrm>
            <a:off x="4895850" y="3585210"/>
            <a:ext cx="539750" cy="25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59" name="文本框 58"/>
              <p:cNvSpPr txBox="1"/>
              <p:nvPr/>
            </p:nvSpPr>
            <p:spPr>
              <a:xfrm>
                <a:off x="4841875" y="3199130"/>
                <a:ext cx="4171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𝜃</m:t>
                              </m:r>
                            </m:e>
                          </m:acc>
                        </m:e>
                        <m:sub>
                          <m:r>
                            <a:rPr lang="en-US" altLang="zh-CN" sz="1600" i="1">
                              <a:latin typeface="Cambria Math" panose="02040503050406030204" charset="0"/>
                              <a:ea typeface="微软雅黑" panose="020B0503020204020204" pitchFamily="34" charset="-122"/>
                              <a:cs typeface="Cambria Math" panose="02040503050406030204" charset="0"/>
                            </a:rPr>
                            <m:t>𝑓𝑏</m:t>
                          </m:r>
                        </m:sub>
                      </m:sSub>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p:txBody>
          </p:sp>
        </mc:Choice>
        <mc:Fallback>
          <p:sp>
            <p:nvSpPr>
              <p:cNvPr id="59" name="文本框 58"/>
              <p:cNvSpPr txBox="1">
                <a:spLocks noRot="1" noChangeAspect="1" noMove="1" noResize="1" noEditPoints="1" noAdjustHandles="1" noChangeArrowheads="1" noChangeShapeType="1" noTextEdit="1"/>
              </p:cNvSpPr>
              <p:nvPr/>
            </p:nvSpPr>
            <p:spPr>
              <a:xfrm>
                <a:off x="4841875" y="3199130"/>
                <a:ext cx="417195" cy="274320"/>
              </a:xfrm>
              <a:prstGeom prst="rect">
                <a:avLst/>
              </a:prstGeom>
              <a:blipFill rotWithShape="1">
                <a:blip r:embed="rId4"/>
                <a:stretch>
                  <a:fillRect b="-16204"/>
                </a:stretch>
              </a:blipFill>
            </p:spPr>
            <p:txBody>
              <a:bodyPr/>
              <a:lstStyle/>
              <a:p>
                <a:r>
                  <a:rPr lang="zh-CN" altLang="en-US">
                    <a:noFill/>
                  </a:rPr>
                  <a:t> </a:t>
                </a:r>
              </a:p>
            </p:txBody>
          </p:sp>
        </mc:Fallback>
      </mc:AlternateContent>
      <p:cxnSp>
        <p:nvCxnSpPr>
          <p:cNvPr id="60" name="肘形连接符 59"/>
          <p:cNvCxnSpPr>
            <a:endCxn id="56" idx="0"/>
          </p:cNvCxnSpPr>
          <p:nvPr/>
        </p:nvCxnSpPr>
        <p:spPr>
          <a:xfrm>
            <a:off x="2875915" y="2998470"/>
            <a:ext cx="2740025" cy="408940"/>
          </a:xfrm>
          <a:prstGeom prst="bentConnector2">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61" name="文本框 60"/>
              <p:cNvSpPr txBox="1"/>
              <p:nvPr/>
            </p:nvSpPr>
            <p:spPr>
              <a:xfrm>
                <a:off x="2711450" y="2643505"/>
                <a:ext cx="4171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𝜃</m:t>
                              </m:r>
                            </m:e>
                          </m:acc>
                        </m:e>
                        <m:sub>
                          <m:r>
                            <a:rPr lang="en-US" altLang="zh-CN" sz="1600" i="1">
                              <a:latin typeface="Cambria Math" panose="02040503050406030204" charset="0"/>
                              <a:ea typeface="微软雅黑" panose="020B0503020204020204" pitchFamily="34" charset="-122"/>
                              <a:cs typeface="Cambria Math" panose="02040503050406030204" charset="0"/>
                            </a:rPr>
                            <m:t>𝑑</m:t>
                          </m:r>
                        </m:sub>
                      </m:sSub>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p:txBody>
          </p:sp>
        </mc:Choice>
        <mc:Fallback>
          <p:sp>
            <p:nvSpPr>
              <p:cNvPr id="61" name="文本框 60"/>
              <p:cNvSpPr txBox="1">
                <a:spLocks noRot="1" noChangeAspect="1" noMove="1" noResize="1" noEditPoints="1" noAdjustHandles="1" noChangeArrowheads="1" noChangeShapeType="1" noTextEdit="1"/>
              </p:cNvSpPr>
              <p:nvPr/>
            </p:nvSpPr>
            <p:spPr>
              <a:xfrm>
                <a:off x="2711450" y="2643505"/>
                <a:ext cx="417195" cy="274320"/>
              </a:xfrm>
              <a:prstGeom prst="rect">
                <a:avLst/>
              </a:prstGeom>
              <a:blipFill rotWithShape="1">
                <a:blip r:embed="rId5"/>
                <a:stretch>
                  <a:fillRect b="-6481"/>
                </a:stretch>
              </a:blipFill>
            </p:spPr>
            <p:txBody>
              <a:bodyPr/>
              <a:lstStyle/>
              <a:p>
                <a:r>
                  <a:rPr lang="zh-CN" altLang="en-US">
                    <a:noFill/>
                  </a:rPr>
                  <a:t> </a:t>
                </a:r>
              </a:p>
            </p:txBody>
          </p:sp>
        </mc:Fallback>
      </mc:AlternateContent>
      <p:sp>
        <p:nvSpPr>
          <p:cNvPr id="62" name="文本框 61"/>
          <p:cNvSpPr txBox="1"/>
          <p:nvPr/>
        </p:nvSpPr>
        <p:spPr>
          <a:xfrm>
            <a:off x="5159375" y="331597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sp>
        <p:nvSpPr>
          <p:cNvPr id="63" name="文本框 62"/>
          <p:cNvSpPr txBox="1"/>
          <p:nvPr/>
        </p:nvSpPr>
        <p:spPr>
          <a:xfrm>
            <a:off x="5356225" y="3169285"/>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mc:AlternateContent xmlns:mc="http://schemas.openxmlformats.org/markup-compatibility/2006">
        <mc:Choice xmlns:a14="http://schemas.microsoft.com/office/drawing/2010/main" Requires="a14">
          <p:sp>
            <p:nvSpPr>
              <p:cNvPr id="64" name="矩形 63"/>
              <p:cNvSpPr/>
              <p:nvPr/>
            </p:nvSpPr>
            <p:spPr>
              <a:xfrm>
                <a:off x="6311900" y="3411855"/>
                <a:ext cx="831850" cy="36004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𝑀</m:t>
                          </m:r>
                        </m:e>
                      </m:acc>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𝜃</m:t>
                      </m:r>
                      <m:r>
                        <a:rPr lang="en-US" altLang="zh-CN" sz="1600" i="1">
                          <a:latin typeface="Cambria Math" panose="02040503050406030204" charset="0"/>
                          <a:ea typeface="微软雅黑" panose="020B0503020204020204" pitchFamily="34" charset="-122"/>
                          <a:cs typeface="Cambria Math" panose="02040503050406030204" charset="0"/>
                        </a:rPr>
                        <m:t>)</m:t>
                      </m:r>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𝜃</m:t>
                          </m:r>
                        </m:e>
                      </m:acc>
                    </m:oMath>
                  </m:oMathPara>
                </a14:m>
                <a:endParaRPr kumimoji="0" lang="en-US" altLang="zh-CN" sz="1600" b="0" i="1" u="none" strike="noStrike" cap="none" normalizeH="0" baseline="0" smtClean="0">
                  <a:ln>
                    <a:noFill/>
                  </a:ln>
                  <a:solidFill>
                    <a:schemeClr val="tx1"/>
                  </a:solidFill>
                  <a:effectLst/>
                  <a:latin typeface="Cambria Math" panose="02040503050406030204" charset="0"/>
                  <a:ea typeface="微软雅黑" panose="020B0503020204020204" pitchFamily="34" charset="-122"/>
                  <a:cs typeface="Cambria Math" panose="02040503050406030204" charset="0"/>
                </a:endParaRPr>
              </a:p>
            </p:txBody>
          </p:sp>
        </mc:Choice>
        <mc:Fallback>
          <p:sp>
            <p:nvSpPr>
              <p:cNvPr id="64" name="矩形 63"/>
              <p:cNvSpPr>
                <a:spLocks noRot="1" noChangeAspect="1" noMove="1" noResize="1" noEditPoints="1" noAdjustHandles="1" noChangeArrowheads="1" noChangeShapeType="1" noTextEdit="1"/>
              </p:cNvSpPr>
              <p:nvPr/>
            </p:nvSpPr>
            <p:spPr>
              <a:xfrm>
                <a:off x="6311900" y="3411855"/>
                <a:ext cx="831850" cy="360045"/>
              </a:xfrm>
              <a:prstGeom prst="rect">
                <a:avLst/>
              </a:prstGeom>
              <a:blipFill rotWithShape="1">
                <a:blip r:embed="rId6"/>
                <a:stretch>
                  <a:fillRect l="-611" t="-1411" r="-534" b="-1235"/>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cxnSp>
        <p:nvCxnSpPr>
          <p:cNvPr id="65" name="直接箭头连接符 64"/>
          <p:cNvCxnSpPr>
            <a:stCxn id="56" idx="6"/>
            <a:endCxn id="64" idx="1"/>
          </p:cNvCxnSpPr>
          <p:nvPr/>
        </p:nvCxnSpPr>
        <p:spPr>
          <a:xfrm>
            <a:off x="5795645" y="3587750"/>
            <a:ext cx="516255" cy="44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66" name="文本框 65"/>
              <p:cNvSpPr txBox="1"/>
              <p:nvPr/>
            </p:nvSpPr>
            <p:spPr>
              <a:xfrm>
                <a:off x="5795645" y="3199130"/>
                <a:ext cx="4171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𝜃</m:t>
                          </m:r>
                        </m:e>
                      </m:acc>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p:txBody>
          </p:sp>
        </mc:Choice>
        <mc:Fallback>
          <p:sp>
            <p:nvSpPr>
              <p:cNvPr id="66" name="文本框 65"/>
              <p:cNvSpPr txBox="1">
                <a:spLocks noRot="1" noChangeAspect="1" noMove="1" noResize="1" noEditPoints="1" noAdjustHandles="1" noChangeArrowheads="1" noChangeShapeType="1" noTextEdit="1"/>
              </p:cNvSpPr>
              <p:nvPr/>
            </p:nvSpPr>
            <p:spPr>
              <a:xfrm>
                <a:off x="5795645" y="3199130"/>
                <a:ext cx="417195" cy="274320"/>
              </a:xfrm>
              <a:prstGeom prst="rect">
                <a:avLst/>
              </a:prstGeom>
              <a:blipFill rotWithShape="1">
                <a:blip r:embed="rId7"/>
                <a:stretch>
                  <a:fillRect b="-7407"/>
                </a:stretch>
              </a:blipFill>
            </p:spPr>
            <p:txBody>
              <a:bodyPr/>
              <a:lstStyle/>
              <a:p>
                <a:r>
                  <a:rPr lang="zh-CN" altLang="en-US">
                    <a:noFill/>
                  </a:rPr>
                  <a:t> </a:t>
                </a:r>
              </a:p>
            </p:txBody>
          </p:sp>
        </mc:Fallback>
      </mc:AlternateContent>
      <p:sp>
        <p:nvSpPr>
          <p:cNvPr id="67" name="椭圆 66"/>
          <p:cNvSpPr/>
          <p:nvPr/>
        </p:nvSpPr>
        <p:spPr>
          <a:xfrm>
            <a:off x="7660005" y="3407410"/>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8" name="乘号 67"/>
          <p:cNvSpPr/>
          <p:nvPr/>
        </p:nvSpPr>
        <p:spPr>
          <a:xfrm>
            <a:off x="7623810" y="3369310"/>
            <a:ext cx="432435" cy="431800"/>
          </a:xfrm>
          <a:prstGeom prst="mathMultiply">
            <a:avLst/>
          </a:prstGeom>
          <a:solidFill>
            <a:schemeClr val="tx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69" name="直接箭头连接符 68"/>
          <p:cNvCxnSpPr>
            <a:stCxn id="64" idx="3"/>
            <a:endCxn id="67" idx="2"/>
          </p:cNvCxnSpPr>
          <p:nvPr/>
        </p:nvCxnSpPr>
        <p:spPr>
          <a:xfrm flipV="1">
            <a:off x="7143750" y="3587750"/>
            <a:ext cx="516255" cy="44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70" name="文本框 69"/>
          <p:cNvSpPr txBox="1"/>
          <p:nvPr/>
        </p:nvSpPr>
        <p:spPr>
          <a:xfrm>
            <a:off x="7343775" y="3302635"/>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sp>
        <p:nvSpPr>
          <p:cNvPr id="71" name="矩形 70"/>
          <p:cNvSpPr/>
          <p:nvPr/>
        </p:nvSpPr>
        <p:spPr>
          <a:xfrm>
            <a:off x="8330565" y="3407410"/>
            <a:ext cx="1000760" cy="36068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伺服</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电机</a:t>
            </a:r>
            <a:endPar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72" name="直接箭头连接符 71"/>
          <p:cNvCxnSpPr>
            <a:stCxn id="67" idx="6"/>
            <a:endCxn id="71" idx="1"/>
          </p:cNvCxnSpPr>
          <p:nvPr/>
        </p:nvCxnSpPr>
        <p:spPr>
          <a:xfrm>
            <a:off x="8020050" y="3587750"/>
            <a:ext cx="31051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73" name="直接箭头连接符 72"/>
          <p:cNvCxnSpPr>
            <a:stCxn id="71" idx="3"/>
          </p:cNvCxnSpPr>
          <p:nvPr/>
        </p:nvCxnSpPr>
        <p:spPr>
          <a:xfrm>
            <a:off x="9331325" y="3587750"/>
            <a:ext cx="516890"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74" name="文本框 73"/>
              <p:cNvSpPr txBox="1"/>
              <p:nvPr/>
            </p:nvSpPr>
            <p:spPr>
              <a:xfrm>
                <a:off x="9382125" y="3196590"/>
                <a:ext cx="607060"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sz="1600" i="1">
                          <a:latin typeface="Cambria Math" panose="02040503050406030204" charset="0"/>
                          <a:ea typeface="微软雅黑" panose="020B0503020204020204" pitchFamily="34" charset="-122"/>
                          <a:cs typeface="Cambria Math" panose="02040503050406030204" charset="0"/>
                        </a:rPr>
                        <m:t>𝜃</m:t>
                      </m:r>
                      <m:r>
                        <a:rPr lang="en-US" altLang="zh-CN" sz="1600" i="1">
                          <a:latin typeface="Cambria Math" panose="02040503050406030204" charset="0"/>
                          <a:ea typeface="微软雅黑" panose="020B0503020204020204" pitchFamily="34" charset="-122"/>
                          <a:cs typeface="Cambria Math" panose="02040503050406030204" charset="0"/>
                        </a:rPr>
                        <m:t>,</m:t>
                      </m:r>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𝜃</m:t>
                          </m:r>
                        </m:e>
                      </m:acc>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p:txBody>
          </p:sp>
        </mc:Choice>
        <mc:Fallback>
          <p:sp>
            <p:nvSpPr>
              <p:cNvPr id="74" name="文本框 73"/>
              <p:cNvSpPr txBox="1">
                <a:spLocks noRot="1" noChangeAspect="1" noMove="1" noResize="1" noEditPoints="1" noAdjustHandles="1" noChangeArrowheads="1" noChangeShapeType="1" noTextEdit="1"/>
              </p:cNvSpPr>
              <p:nvPr/>
            </p:nvSpPr>
            <p:spPr>
              <a:xfrm>
                <a:off x="9382125" y="3196590"/>
                <a:ext cx="607060" cy="274320"/>
              </a:xfrm>
              <a:prstGeom prst="rect">
                <a:avLst/>
              </a:prstGeom>
              <a:blipFill rotWithShape="1">
                <a:blip r:embed="rId8"/>
                <a:stretch>
                  <a:fillRect b="-926"/>
                </a:stretch>
              </a:blipFill>
            </p:spPr>
            <p:txBody>
              <a:bodyPr/>
              <a:lstStyle/>
              <a:p>
                <a:r>
                  <a:rPr lang="zh-CN" altLang="en-US">
                    <a:noFill/>
                  </a:rPr>
                  <a:t> </a:t>
                </a:r>
              </a:p>
            </p:txBody>
          </p:sp>
        </mc:Fallback>
      </mc:AlternateContent>
      <p:cxnSp>
        <p:nvCxnSpPr>
          <p:cNvPr id="75" name="肘形连接符 74"/>
          <p:cNvCxnSpPr>
            <a:endCxn id="47" idx="4"/>
          </p:cNvCxnSpPr>
          <p:nvPr/>
        </p:nvCxnSpPr>
        <p:spPr>
          <a:xfrm rot="10800000" flipV="1">
            <a:off x="2981325" y="3584575"/>
            <a:ext cx="6489700" cy="186055"/>
          </a:xfrm>
          <a:prstGeom prst="bentConnector4">
            <a:avLst>
              <a:gd name="adj1" fmla="val -19"/>
              <a:gd name="adj2" fmla="val 582935"/>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76" name="文本框 75"/>
              <p:cNvSpPr txBox="1"/>
              <p:nvPr/>
            </p:nvSpPr>
            <p:spPr>
              <a:xfrm>
                <a:off x="2694305" y="371602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sz="1200">
                          <a:latin typeface="Cambria Math" panose="02040503050406030204" charset="0"/>
                          <a:ea typeface="微软雅黑" panose="020B0503020204020204" pitchFamily="34" charset="-122"/>
                          <a:cs typeface="Cambria Math" panose="02040503050406030204" charset="0"/>
                        </a:rPr>
                        <m:t>−</m:t>
                      </m:r>
                    </m:oMath>
                  </m:oMathPara>
                </a14:m>
                <a:endParaRPr lang="en-US" altLang="zh-CN" sz="1200">
                  <a:latin typeface="Cambria Math" panose="02040503050406030204" charset="0"/>
                  <a:ea typeface="微软雅黑" panose="020B0503020204020204" pitchFamily="34" charset="-122"/>
                  <a:cs typeface="Cambria Math" panose="02040503050406030204" charset="0"/>
                </a:endParaRPr>
              </a:p>
            </p:txBody>
          </p:sp>
        </mc:Choice>
        <mc:Fallback>
          <p:sp>
            <p:nvSpPr>
              <p:cNvPr id="76" name="文本框 75"/>
              <p:cNvSpPr txBox="1">
                <a:spLocks noRot="1" noChangeAspect="1" noMove="1" noResize="1" noEditPoints="1" noAdjustHandles="1" noChangeArrowheads="1" noChangeShapeType="1" noTextEdit="1"/>
              </p:cNvSpPr>
              <p:nvPr/>
            </p:nvSpPr>
            <p:spPr>
              <a:xfrm>
                <a:off x="2694305" y="3716020"/>
                <a:ext cx="297180" cy="30162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矩形 76"/>
              <p:cNvSpPr/>
              <p:nvPr/>
            </p:nvSpPr>
            <p:spPr>
              <a:xfrm>
                <a:off x="7437755" y="4017645"/>
                <a:ext cx="803910" cy="35242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algn="l"/>
                <a14:m>
                  <m:oMathPara xmlns:m="http://schemas.openxmlformats.org/officeDocument/2006/math">
                    <m:oMathParaPr>
                      <m:jc m:val="centerGroup"/>
                    </m:oMathParaPr>
                    <m:oMath xmlns:m="http://schemas.openxmlformats.org/officeDocument/2006/math">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ℎ</m:t>
                          </m:r>
                        </m:e>
                      </m:acc>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𝜃</m:t>
                      </m:r>
                      <m:r>
                        <a:rPr lang="en-US" altLang="zh-CN" sz="1600" i="1">
                          <a:latin typeface="Cambria Math" panose="02040503050406030204" charset="0"/>
                          <a:ea typeface="微软雅黑" panose="020B0503020204020204" pitchFamily="34" charset="-122"/>
                          <a:cs typeface="Cambria Math" panose="02040503050406030204" charset="0"/>
                        </a:rPr>
                        <m:t>,</m:t>
                      </m:r>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𝜃</m:t>
                          </m:r>
                        </m:e>
                      </m:acc>
                      <m:r>
                        <a:rPr lang="en-US" altLang="zh-CN" sz="1600" i="1">
                          <a:latin typeface="Cambria Math" panose="02040503050406030204" charset="0"/>
                          <a:ea typeface="MS Mincho" charset="0"/>
                          <a:cs typeface="Cambria Math" panose="02040503050406030204" charset="0"/>
                        </a:rPr>
                        <m:t>)</m:t>
                      </m:r>
                    </m:oMath>
                  </m:oMathPara>
                </a14:m>
                <a:endParaRPr kumimoji="0" lang="en-US" altLang="zh-CN" sz="1600" b="0" i="1" u="none" strike="noStrike" cap="none" normalizeH="0" baseline="0" smtClean="0">
                  <a:ln>
                    <a:noFill/>
                  </a:ln>
                  <a:solidFill>
                    <a:schemeClr val="tx1"/>
                  </a:solidFill>
                  <a:effectLst/>
                  <a:latin typeface="Cambria Math" panose="02040503050406030204" charset="0"/>
                  <a:ea typeface="微软雅黑" panose="020B0503020204020204" pitchFamily="34" charset="-122"/>
                  <a:cs typeface="Cambria Math" panose="02040503050406030204" charset="0"/>
                </a:endParaRPr>
              </a:p>
            </p:txBody>
          </p:sp>
        </mc:Choice>
        <mc:Fallback>
          <p:sp>
            <p:nvSpPr>
              <p:cNvPr id="77" name="矩形 76"/>
              <p:cNvSpPr>
                <a:spLocks noRot="1" noChangeAspect="1" noMove="1" noResize="1" noEditPoints="1" noAdjustHandles="1" noChangeArrowheads="1" noChangeShapeType="1" noTextEdit="1"/>
              </p:cNvSpPr>
              <p:nvPr/>
            </p:nvSpPr>
            <p:spPr>
              <a:xfrm>
                <a:off x="7437755" y="4017645"/>
                <a:ext cx="803910" cy="352425"/>
              </a:xfrm>
              <a:prstGeom prst="rect">
                <a:avLst/>
              </a:prstGeom>
              <a:blipFill rotWithShape="1">
                <a:blip r:embed="rId10"/>
                <a:stretch>
                  <a:fillRect l="-632" t="-1441" r="-553" b="-1261"/>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cxnSp>
        <p:nvCxnSpPr>
          <p:cNvPr id="78" name="直接箭头连接符 77"/>
          <p:cNvCxnSpPr>
            <a:endCxn id="77" idx="3"/>
          </p:cNvCxnSpPr>
          <p:nvPr/>
        </p:nvCxnSpPr>
        <p:spPr>
          <a:xfrm flipH="1">
            <a:off x="8241665" y="4180840"/>
            <a:ext cx="1212215" cy="133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79" name="直接箭头连接符 78"/>
          <p:cNvCxnSpPr>
            <a:stCxn id="77" idx="0"/>
            <a:endCxn id="67" idx="4"/>
          </p:cNvCxnSpPr>
          <p:nvPr/>
        </p:nvCxnSpPr>
        <p:spPr>
          <a:xfrm flipV="1">
            <a:off x="7839710" y="3767455"/>
            <a:ext cx="635" cy="25019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80" name="文本框 79"/>
          <p:cNvSpPr txBox="1"/>
          <p:nvPr/>
        </p:nvSpPr>
        <p:spPr>
          <a:xfrm>
            <a:off x="7509510" y="3650615"/>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cxnSp>
        <p:nvCxnSpPr>
          <p:cNvPr id="81" name="肘形连接符 80"/>
          <p:cNvCxnSpPr/>
          <p:nvPr/>
        </p:nvCxnSpPr>
        <p:spPr>
          <a:xfrm rot="10800000">
            <a:off x="6727825" y="3434080"/>
            <a:ext cx="2736850" cy="156845"/>
          </a:xfrm>
          <a:prstGeom prst="bentConnector4">
            <a:avLst>
              <a:gd name="adj1" fmla="val -301"/>
              <a:gd name="adj2" fmla="val 357085"/>
            </a:avLst>
          </a:prstGeom>
          <a:solidFill>
            <a:schemeClr val="accent1"/>
          </a:solidFill>
          <a:ln w="9525" cap="flat" cmpd="sng" algn="ctr">
            <a:solidFill>
              <a:schemeClr val="tx1"/>
            </a:solidFill>
            <a:prstDash val="solid"/>
            <a:round/>
            <a:headEnd type="none" w="med" len="med"/>
            <a:tailEnd type="arrow" w="med" len="med"/>
          </a:ln>
        </p:spPr>
      </p:cxnSp>
      <p:sp>
        <p:nvSpPr>
          <p:cNvPr id="82" name="文本框 81"/>
          <p:cNvSpPr txBox="1"/>
          <p:nvPr/>
        </p:nvSpPr>
        <p:spPr>
          <a:xfrm>
            <a:off x="3725545" y="3804920"/>
            <a:ext cx="132778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线性误差动力学</a:t>
            </a:r>
            <a:endParaRPr lang="zh-CN" altLang="en-US" sz="1200">
              <a:latin typeface="Arial" panose="020B0604020202020204" pitchFamily="34" charset="0"/>
              <a:ea typeface="微软雅黑" panose="020B0503020204020204" pitchFamily="34" charset="-122"/>
            </a:endParaRPr>
          </a:p>
        </p:txBody>
      </p:sp>
      <p:sp>
        <p:nvSpPr>
          <p:cNvPr id="83" name="文本框 82"/>
          <p:cNvSpPr txBox="1"/>
          <p:nvPr/>
        </p:nvSpPr>
        <p:spPr>
          <a:xfrm>
            <a:off x="6789420" y="4370705"/>
            <a:ext cx="2432685" cy="27559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200">
                <a:latin typeface="Arial" panose="020B0604020202020204" pitchFamily="34" charset="0"/>
                <a:ea typeface="微软雅黑" panose="020B0503020204020204" pitchFamily="34" charset="-122"/>
              </a:rPr>
              <a:t>依赖于状态的非线性动力学</a:t>
            </a:r>
            <a:r>
              <a:rPr lang="zh-CN" altLang="en-US" sz="1200">
                <a:latin typeface="Arial" panose="020B0604020202020204" pitchFamily="34" charset="0"/>
                <a:ea typeface="微软雅黑" panose="020B0503020204020204" pitchFamily="34" charset="-122"/>
              </a:rPr>
              <a:t>部分</a:t>
            </a:r>
            <a:endParaRPr lang="zh-CN" altLang="en-US" sz="12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841911" y="529771"/>
            <a:ext cx="10357584" cy="5825392"/>
          </a:xfrm>
          <a:prstGeom prst="rect">
            <a:avLst/>
          </a:prstGeom>
        </p:spPr>
      </p:pic>
      <p:sp>
        <p:nvSpPr>
          <p:cNvPr id="2" name="矩形 1"/>
          <p:cNvSpPr/>
          <p:nvPr/>
        </p:nvSpPr>
        <p:spPr>
          <a:xfrm>
            <a:off x="1" y="2520181"/>
            <a:ext cx="12192000" cy="2716336"/>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031875" y="1722755"/>
            <a:ext cx="9925050" cy="4078605"/>
          </a:xfrm>
          <a:prstGeom prst="roundRect">
            <a:avLst>
              <a:gd name="adj" fmla="val 3147"/>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269" name="矩形 268"/>
          <p:cNvSpPr/>
          <p:nvPr/>
        </p:nvSpPr>
        <p:spPr>
          <a:xfrm rot="5400000">
            <a:off x="876385"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536" name="矩形 535"/>
          <p:cNvSpPr/>
          <p:nvPr/>
        </p:nvSpPr>
        <p:spPr>
          <a:xfrm rot="5400000">
            <a:off x="9439774"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研究</a:t>
            </a:r>
            <a:r>
              <a:rPr lang="zh-CN" altLang="en-US" dirty="0"/>
              <a:t>方法</a:t>
            </a:r>
            <a:endParaRPr lang="zh-CN" altLang="en-US" dirty="0"/>
          </a:p>
        </p:txBody>
      </p:sp>
      <p:sp>
        <p:nvSpPr>
          <p:cNvPr id="4" name="矩形 3"/>
          <p:cNvSpPr/>
          <p:nvPr/>
        </p:nvSpPr>
        <p:spPr>
          <a:xfrm>
            <a:off x="3970020" y="1114425"/>
            <a:ext cx="4247515" cy="478155"/>
          </a:xfrm>
          <a:prstGeom prst="rect">
            <a:avLst/>
          </a:prstGeom>
          <a:noFill/>
        </p:spPr>
        <p:txBody>
          <a:bodyPr wrap="square">
            <a:noAutofit/>
          </a:bodyPr>
          <a:p>
            <a:pPr algn="l"/>
            <a:r>
              <a:rPr lang="zh-CN" altLang="en-US" sz="2400">
                <a:latin typeface="Arial" panose="020B0604020202020204" pitchFamily="34" charset="0"/>
                <a:ea typeface="微软雅黑" panose="020B0503020204020204" pitchFamily="34" charset="-122"/>
                <a:sym typeface="+mn-ea"/>
              </a:rPr>
              <a:t>基于神经网络的插入校正</a:t>
            </a:r>
            <a:r>
              <a:rPr lang="zh-CN" altLang="en-US" sz="2400">
                <a:latin typeface="Arial" panose="020B0604020202020204" pitchFamily="34" charset="0"/>
                <a:ea typeface="微软雅黑" panose="020B0503020204020204" pitchFamily="34" charset="-122"/>
                <a:sym typeface="+mn-ea"/>
              </a:rPr>
              <a:t>方法</a:t>
            </a:r>
            <a:endParaRPr lang="zh-CN" altLang="en-US" sz="2400">
              <a:latin typeface="Arial" panose="020B0604020202020204" pitchFamily="34" charset="0"/>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2157730" y="2395220"/>
            <a:ext cx="3762375" cy="2733675"/>
          </a:xfrm>
          <a:prstGeom prst="rect">
            <a:avLst/>
          </a:prstGeom>
        </p:spPr>
      </p:pic>
      <p:pic>
        <p:nvPicPr>
          <p:cNvPr id="9" name="图片 8"/>
          <p:cNvPicPr>
            <a:picLocks noChangeAspect="1"/>
          </p:cNvPicPr>
          <p:nvPr/>
        </p:nvPicPr>
        <p:blipFill>
          <a:blip r:embed="rId3"/>
          <a:stretch>
            <a:fillRect/>
          </a:stretch>
        </p:blipFill>
        <p:spPr>
          <a:xfrm>
            <a:off x="6047740" y="2395220"/>
            <a:ext cx="3566160" cy="2756535"/>
          </a:xfrm>
          <a:prstGeom prst="rect">
            <a:avLst/>
          </a:prstGeom>
        </p:spPr>
      </p:pic>
      <p:sp>
        <p:nvSpPr>
          <p:cNvPr id="10" name="矩形 9"/>
          <p:cNvSpPr/>
          <p:nvPr/>
        </p:nvSpPr>
        <p:spPr>
          <a:xfrm>
            <a:off x="4686935" y="5293360"/>
            <a:ext cx="2818765" cy="392430"/>
          </a:xfrm>
          <a:prstGeom prst="rect">
            <a:avLst/>
          </a:prstGeom>
          <a:noFill/>
        </p:spPr>
        <p:txBody>
          <a:bodyPr wrap="square">
            <a:noAutofit/>
          </a:bodyPr>
          <a:p>
            <a:pPr algn="l"/>
            <a:r>
              <a:rPr lang="zh-CN" altLang="en-US">
                <a:latin typeface="Arial" panose="020B0604020202020204" pitchFamily="34" charset="0"/>
                <a:ea typeface="微软雅黑" panose="020B0503020204020204" pitchFamily="34" charset="-122"/>
                <a:sym typeface="+mn-ea"/>
              </a:rPr>
              <a:t>构建力-动作映射判别模型</a:t>
            </a:r>
            <a:endParaRPr lang="zh-CN" altLang="en-US">
              <a:latin typeface="Arial" panose="020B0604020202020204" pitchFamily="34" charset="0"/>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841911" y="529771"/>
            <a:ext cx="10357584" cy="5825392"/>
          </a:xfrm>
          <a:prstGeom prst="rect">
            <a:avLst/>
          </a:prstGeom>
        </p:spPr>
      </p:pic>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现有</a:t>
            </a:r>
            <a:r>
              <a:rPr lang="zh-CN" altLang="en-US" dirty="0"/>
              <a:t>进展</a:t>
            </a:r>
            <a:endParaRPr lang="zh-CN" altLang="en-US" dirty="0"/>
          </a:p>
        </p:txBody>
      </p:sp>
      <p:pic>
        <p:nvPicPr>
          <p:cNvPr id="5" name="图片 4" descr="微信图片_20241105183522"/>
          <p:cNvPicPr>
            <a:picLocks noChangeAspect="1"/>
          </p:cNvPicPr>
          <p:nvPr/>
        </p:nvPicPr>
        <p:blipFill>
          <a:blip r:embed="rId2"/>
          <a:stretch>
            <a:fillRect/>
          </a:stretch>
        </p:blipFill>
        <p:spPr>
          <a:xfrm>
            <a:off x="812165" y="1447165"/>
            <a:ext cx="4912360" cy="4907915"/>
          </a:xfrm>
          <a:prstGeom prst="rect">
            <a:avLst/>
          </a:prstGeom>
        </p:spPr>
      </p:pic>
      <p:sp>
        <p:nvSpPr>
          <p:cNvPr id="6" name="文本框 5"/>
          <p:cNvSpPr txBox="1"/>
          <p:nvPr/>
        </p:nvSpPr>
        <p:spPr>
          <a:xfrm>
            <a:off x="4689475" y="2051685"/>
            <a:ext cx="1213485" cy="30861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600">
                <a:latin typeface="Arial" panose="020B0604020202020204" pitchFamily="34" charset="0"/>
                <a:ea typeface="微软雅黑" panose="020B0503020204020204" pitchFamily="34" charset="-122"/>
              </a:rPr>
              <a:t>小米微电机</a:t>
            </a:r>
            <a:endParaRPr lang="zh-CN" altLang="en-US" sz="1600">
              <a:latin typeface="Arial" panose="020B0604020202020204" pitchFamily="34" charset="0"/>
              <a:ea typeface="微软雅黑" panose="020B0503020204020204" pitchFamily="34" charset="-122"/>
            </a:endParaRPr>
          </a:p>
        </p:txBody>
      </p:sp>
      <p:sp>
        <p:nvSpPr>
          <p:cNvPr id="11" name="文本框 10"/>
          <p:cNvSpPr txBox="1"/>
          <p:nvPr/>
        </p:nvSpPr>
        <p:spPr>
          <a:xfrm>
            <a:off x="4451350" y="3746500"/>
            <a:ext cx="1273175" cy="30861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600">
                <a:latin typeface="Arial" panose="020B0604020202020204" pitchFamily="34" charset="0"/>
                <a:ea typeface="微软雅黑" panose="020B0503020204020204" pitchFamily="34" charset="-122"/>
              </a:rPr>
              <a:t>铝合金外壳</a:t>
            </a:r>
            <a:endParaRPr lang="zh-CN" altLang="en-US" sz="1600">
              <a:latin typeface="Arial" panose="020B0604020202020204" pitchFamily="34" charset="0"/>
              <a:ea typeface="微软雅黑" panose="020B0503020204020204" pitchFamily="34" charset="-122"/>
            </a:endParaRPr>
          </a:p>
        </p:txBody>
      </p:sp>
      <p:cxnSp>
        <p:nvCxnSpPr>
          <p:cNvPr id="12" name="直接连接符 11"/>
          <p:cNvCxnSpPr>
            <a:endCxn id="6" idx="1"/>
          </p:cNvCxnSpPr>
          <p:nvPr/>
        </p:nvCxnSpPr>
        <p:spPr>
          <a:xfrm flipV="1">
            <a:off x="3520440" y="2205990"/>
            <a:ext cx="1169035" cy="3276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a:endCxn id="11" idx="1"/>
          </p:cNvCxnSpPr>
          <p:nvPr/>
        </p:nvCxnSpPr>
        <p:spPr>
          <a:xfrm>
            <a:off x="3634740" y="3543300"/>
            <a:ext cx="816610" cy="3575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pic>
        <p:nvPicPr>
          <p:cNvPr id="14" name="图片 13" descr="微信图片_20241105183533"/>
          <p:cNvPicPr>
            <a:picLocks noChangeAspect="1"/>
          </p:cNvPicPr>
          <p:nvPr/>
        </p:nvPicPr>
        <p:blipFill>
          <a:blip r:embed="rId3"/>
          <a:stretch>
            <a:fillRect/>
          </a:stretch>
        </p:blipFill>
        <p:spPr>
          <a:xfrm>
            <a:off x="6244590" y="1446530"/>
            <a:ext cx="5229860" cy="4908550"/>
          </a:xfrm>
          <a:prstGeom prst="rect">
            <a:avLst/>
          </a:prstGeom>
        </p:spPr>
      </p:pic>
      <p:sp>
        <p:nvSpPr>
          <p:cNvPr id="15" name="文本框 14"/>
          <p:cNvSpPr txBox="1"/>
          <p:nvPr/>
        </p:nvSpPr>
        <p:spPr>
          <a:xfrm>
            <a:off x="9627235" y="1714500"/>
            <a:ext cx="1572260" cy="33718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600">
                <a:latin typeface="Arial" panose="020B0604020202020204" pitchFamily="34" charset="0"/>
                <a:ea typeface="微软雅黑" panose="020B0503020204020204" pitchFamily="34" charset="-122"/>
              </a:rPr>
              <a:t>T265</a:t>
            </a:r>
            <a:r>
              <a:rPr lang="zh-CN" altLang="en-US" sz="1600">
                <a:latin typeface="Arial" panose="020B0604020202020204" pitchFamily="34" charset="0"/>
                <a:ea typeface="微软雅黑" panose="020B0503020204020204" pitchFamily="34" charset="-122"/>
              </a:rPr>
              <a:t>双目相机</a:t>
            </a:r>
            <a:endParaRPr lang="zh-CN" altLang="en-US" sz="1600">
              <a:latin typeface="Arial" panose="020B0604020202020204" pitchFamily="34" charset="0"/>
              <a:ea typeface="微软雅黑" panose="020B0503020204020204" pitchFamily="34" charset="-122"/>
            </a:endParaRPr>
          </a:p>
        </p:txBody>
      </p:sp>
      <p:sp>
        <p:nvSpPr>
          <p:cNvPr id="16" name="文本框 15"/>
          <p:cNvSpPr txBox="1"/>
          <p:nvPr/>
        </p:nvSpPr>
        <p:spPr>
          <a:xfrm>
            <a:off x="9836785" y="3563620"/>
            <a:ext cx="1068070" cy="33718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600">
                <a:latin typeface="Arial" panose="020B0604020202020204" pitchFamily="34" charset="0"/>
                <a:ea typeface="微软雅黑" panose="020B0503020204020204" pitchFamily="34" charset="-122"/>
              </a:rPr>
              <a:t>柔性夹爪</a:t>
            </a:r>
            <a:endParaRPr lang="zh-CN" altLang="en-US" sz="1600">
              <a:latin typeface="Arial" panose="020B0604020202020204" pitchFamily="34" charset="0"/>
              <a:ea typeface="微软雅黑" panose="020B0503020204020204" pitchFamily="34" charset="-122"/>
            </a:endParaRPr>
          </a:p>
        </p:txBody>
      </p:sp>
      <p:cxnSp>
        <p:nvCxnSpPr>
          <p:cNvPr id="17" name="直接连接符 16"/>
          <p:cNvCxnSpPr>
            <a:endCxn id="15" idx="1"/>
          </p:cNvCxnSpPr>
          <p:nvPr/>
        </p:nvCxnSpPr>
        <p:spPr>
          <a:xfrm flipV="1">
            <a:off x="9016365" y="1883410"/>
            <a:ext cx="610870" cy="26924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8" name="直接连接符 17"/>
          <p:cNvCxnSpPr>
            <a:endCxn id="16" idx="1"/>
          </p:cNvCxnSpPr>
          <p:nvPr/>
        </p:nvCxnSpPr>
        <p:spPr>
          <a:xfrm>
            <a:off x="9035415" y="2743200"/>
            <a:ext cx="801370" cy="9893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4307840" y="894715"/>
            <a:ext cx="342582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a:latin typeface="Arial" panose="020B0604020202020204" pitchFamily="34" charset="0"/>
                <a:ea typeface="微软雅黑" panose="020B0503020204020204" pitchFamily="34" charset="-122"/>
              </a:rPr>
              <a:t>Solidworks</a:t>
            </a:r>
            <a:r>
              <a:rPr lang="zh-CN" altLang="en-US">
                <a:latin typeface="Arial" panose="020B0604020202020204" pitchFamily="34" charset="0"/>
                <a:ea typeface="微软雅黑" panose="020B0503020204020204" pitchFamily="34" charset="-122"/>
              </a:rPr>
              <a:t>软件机械臂三维建模</a:t>
            </a:r>
            <a:endParaRPr lang="zh-CN" altLang="en-US">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841911" y="529771"/>
            <a:ext cx="10357584" cy="5825392"/>
          </a:xfrm>
          <a:prstGeom prst="rect">
            <a:avLst/>
          </a:prstGeom>
        </p:spPr>
      </p:pic>
      <p:sp>
        <p:nvSpPr>
          <p:cNvPr id="23" name="矩形 22"/>
          <p:cNvSpPr/>
          <p:nvPr/>
        </p:nvSpPr>
        <p:spPr>
          <a:xfrm>
            <a:off x="7629525" y="1038225"/>
            <a:ext cx="3162300" cy="5222875"/>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现有</a:t>
            </a:r>
            <a:r>
              <a:rPr lang="zh-CN" altLang="en-US" dirty="0"/>
              <a:t>进展</a:t>
            </a:r>
            <a:endParaRPr lang="zh-CN" altLang="en-US" dirty="0"/>
          </a:p>
        </p:txBody>
      </p:sp>
      <p:pic>
        <p:nvPicPr>
          <p:cNvPr id="3" name="图片 2" descr="微信图片_20241105185408"/>
          <p:cNvPicPr>
            <a:picLocks noChangeAspect="1"/>
          </p:cNvPicPr>
          <p:nvPr/>
        </p:nvPicPr>
        <p:blipFill>
          <a:blip r:embed="rId2"/>
          <a:stretch>
            <a:fillRect/>
          </a:stretch>
        </p:blipFill>
        <p:spPr>
          <a:xfrm>
            <a:off x="1452880" y="1096010"/>
            <a:ext cx="3870960" cy="5165725"/>
          </a:xfrm>
          <a:prstGeom prst="rect">
            <a:avLst/>
          </a:prstGeom>
        </p:spPr>
      </p:pic>
      <p:pic>
        <p:nvPicPr>
          <p:cNvPr id="4" name="图片 3" descr="微信图片_20241105185203"/>
          <p:cNvPicPr>
            <a:picLocks noChangeAspect="1"/>
          </p:cNvPicPr>
          <p:nvPr/>
        </p:nvPicPr>
        <p:blipFill>
          <a:blip r:embed="rId3"/>
          <a:stretch>
            <a:fillRect/>
          </a:stretch>
        </p:blipFill>
        <p:spPr>
          <a:xfrm>
            <a:off x="1489710" y="4417695"/>
            <a:ext cx="1521460" cy="1844040"/>
          </a:xfrm>
          <a:prstGeom prst="rect">
            <a:avLst/>
          </a:prstGeom>
        </p:spPr>
      </p:pic>
      <p:cxnSp>
        <p:nvCxnSpPr>
          <p:cNvPr id="7" name="直接连接符 6"/>
          <p:cNvCxnSpPr>
            <a:stCxn id="9" idx="2"/>
          </p:cNvCxnSpPr>
          <p:nvPr/>
        </p:nvCxnSpPr>
        <p:spPr>
          <a:xfrm flipH="1">
            <a:off x="2225040" y="3828415"/>
            <a:ext cx="133350" cy="775335"/>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9" name="文本框 8"/>
          <p:cNvSpPr txBox="1"/>
          <p:nvPr/>
        </p:nvSpPr>
        <p:spPr>
          <a:xfrm>
            <a:off x="1452880" y="3465195"/>
            <a:ext cx="1811020" cy="36322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600">
                <a:latin typeface="Arial" panose="020B0604020202020204" pitchFamily="34" charset="0"/>
                <a:ea typeface="微软雅黑" panose="020B0503020204020204" pitchFamily="34" charset="-122"/>
              </a:rPr>
              <a:t>D435i</a:t>
            </a:r>
            <a:r>
              <a:rPr lang="zh-CN" altLang="en-US" sz="1600">
                <a:latin typeface="Arial" panose="020B0604020202020204" pitchFamily="34" charset="0"/>
                <a:ea typeface="微软雅黑" panose="020B0503020204020204" pitchFamily="34" charset="-122"/>
              </a:rPr>
              <a:t>深度相机</a:t>
            </a:r>
            <a:endParaRPr lang="zh-CN" altLang="en-US" sz="1600">
              <a:latin typeface="Arial" panose="020B0604020202020204" pitchFamily="34" charset="0"/>
              <a:ea typeface="微软雅黑" panose="020B0503020204020204" pitchFamily="34" charset="-122"/>
            </a:endParaRPr>
          </a:p>
        </p:txBody>
      </p:sp>
      <p:pic>
        <p:nvPicPr>
          <p:cNvPr id="10" name="图片 9" descr="微信图片_20241105190419"/>
          <p:cNvPicPr>
            <a:picLocks noChangeAspect="1"/>
          </p:cNvPicPr>
          <p:nvPr/>
        </p:nvPicPr>
        <p:blipFill>
          <a:blip r:embed="rId4"/>
          <a:stretch>
            <a:fillRect/>
          </a:stretch>
        </p:blipFill>
        <p:spPr>
          <a:xfrm>
            <a:off x="3943350" y="4915535"/>
            <a:ext cx="1380490" cy="1346200"/>
          </a:xfrm>
          <a:prstGeom prst="rect">
            <a:avLst/>
          </a:prstGeom>
        </p:spPr>
      </p:pic>
      <p:cxnSp>
        <p:nvCxnSpPr>
          <p:cNvPr id="20" name="直接连接符 19"/>
          <p:cNvCxnSpPr>
            <a:endCxn id="22" idx="1"/>
          </p:cNvCxnSpPr>
          <p:nvPr/>
        </p:nvCxnSpPr>
        <p:spPr>
          <a:xfrm flipV="1">
            <a:off x="4836160" y="5588635"/>
            <a:ext cx="790575" cy="43815"/>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22" name="文本框 21"/>
          <p:cNvSpPr txBox="1"/>
          <p:nvPr/>
        </p:nvSpPr>
        <p:spPr>
          <a:xfrm>
            <a:off x="5626735" y="5438775"/>
            <a:ext cx="2117090" cy="299085"/>
          </a:xfrm>
          <a:prstGeom prst="rect">
            <a:avLst/>
          </a:prstGeom>
        </p:spPr>
        <p:txBody>
          <a:bodyPr wrap="square">
            <a:noAutofit/>
            <a:extLst>
              <a:ext uri="{4A0BC546-FE56-4ADE-93B0-CB8AF2F6F144}">
                <wpsdc:textFrameExt xmlns:wpsdc="http://www.wps.cn/officeDocument/2022/drawingmlCustomData" type="text"/>
              </a:ext>
            </a:extLst>
          </a:bodyPr>
          <a:p>
            <a:pPr marL="0" lvl="1" algn="l"/>
            <a:r>
              <a:rPr lang="en-US" sz="1600">
                <a:solidFill>
                  <a:schemeClr val="tx1"/>
                </a:solidFill>
                <a:ea typeface="微软雅黑" panose="020B0503020204020204" pitchFamily="34" charset="-122"/>
                <a:sym typeface="+mn-ea"/>
              </a:rPr>
              <a:t>Jetson AGX Xavier</a:t>
            </a:r>
            <a:endParaRPr lang="en-US" altLang="en-US" sz="1600">
              <a:solidFill>
                <a:schemeClr val="tx1"/>
              </a:solidFill>
              <a:latin typeface="Arial" panose="020B0604020202020204" pitchFamily="34" charset="0"/>
              <a:ea typeface="微软雅黑" panose="020B0503020204020204" pitchFamily="34" charset="-122"/>
              <a:sym typeface="+mn-ea"/>
            </a:endParaRPr>
          </a:p>
        </p:txBody>
      </p:sp>
      <p:sp>
        <p:nvSpPr>
          <p:cNvPr id="21" name="文本框 20"/>
          <p:cNvSpPr txBox="1"/>
          <p:nvPr/>
        </p:nvSpPr>
        <p:spPr>
          <a:xfrm>
            <a:off x="7743825" y="1096010"/>
            <a:ext cx="3048000" cy="5165725"/>
          </a:xfrm>
          <a:prstGeom prst="rect">
            <a:avLst/>
          </a:prstGeom>
        </p:spPr>
        <p:txBody>
          <a:bodyPr>
            <a:noAutofit/>
            <a:extLst>
              <a:ext uri="{4A0BC546-FE56-4ADE-93B0-CB8AF2F6F144}">
                <wpsdc:textFrameExt xmlns:wpsdc="http://www.wps.cn/officeDocument/2022/drawingmlCustomData" type="text"/>
              </a:ext>
            </a:extLst>
          </a:bodyPr>
          <a:p>
            <a:pPr algn="ctr"/>
            <a:r>
              <a:rPr lang="zh-CN" altLang="en-US">
                <a:latin typeface="Arial" panose="020B0604020202020204" pitchFamily="34" charset="0"/>
                <a:ea typeface="微软雅黑" panose="020B0503020204020204" pitchFamily="34" charset="-122"/>
              </a:rPr>
              <a:t>技术参数</a:t>
            </a:r>
            <a:endParaRPr lang="zh-CN" altLang="en-US">
              <a:latin typeface="Arial" panose="020B0604020202020204" pitchFamily="34" charset="0"/>
              <a:ea typeface="微软雅黑" panose="020B0503020204020204" pitchFamily="34" charset="-122"/>
            </a:endParaRPr>
          </a:p>
          <a:p>
            <a:pPr algn="ctr"/>
            <a:endParaRPr lang="zh-CN" altLang="en-US">
              <a:latin typeface="Arial" panose="020B0604020202020204" pitchFamily="34" charset="0"/>
              <a:ea typeface="微软雅黑" panose="020B0503020204020204" pitchFamily="34" charset="-122"/>
            </a:endParaRPr>
          </a:p>
          <a:p>
            <a:pPr marL="0" lvl="1" indent="0" algn="just" latinLnBrk="0">
              <a:lnSpc>
                <a:spcPct val="150000"/>
              </a:lnSpc>
            </a:pPr>
            <a:r>
              <a:rPr lang="zh-CN" altLang="en-US">
                <a:ea typeface="微软雅黑" panose="020B0503020204020204" pitchFamily="34" charset="-122"/>
                <a:sym typeface="+mn-ea"/>
              </a:rPr>
              <a:t>主控：</a:t>
            </a:r>
            <a:r>
              <a:rPr lang="en-US" altLang="zh-CN">
                <a:latin typeface="Arial" panose="020B0604020202020204" pitchFamily="34" charset="0"/>
                <a:ea typeface="微软雅黑" panose="020B0503020204020204" pitchFamily="34" charset="-122"/>
                <a:sym typeface="+mn-ea"/>
              </a:rPr>
              <a:t>Jetson AGX Xavier</a:t>
            </a:r>
            <a:endParaRPr lang="en-US" altLang="zh-CN">
              <a:latin typeface="Arial" panose="020B0604020202020204" pitchFamily="34" charset="0"/>
              <a:ea typeface="微软雅黑" panose="020B0503020204020204" pitchFamily="34" charset="-122"/>
              <a:sym typeface="+mn-ea"/>
            </a:endParaRPr>
          </a:p>
          <a:p>
            <a:pPr marL="0" indent="0" algn="just" latinLnBrk="0">
              <a:lnSpc>
                <a:spcPct val="150000"/>
              </a:lnSpc>
            </a:pPr>
            <a:r>
              <a:rPr lang="en-US" altLang="zh-CN">
                <a:latin typeface="Arial" panose="020B0604020202020204" pitchFamily="34" charset="0"/>
                <a:ea typeface="微软雅黑" panose="020B0503020204020204" pitchFamily="34" charset="-122"/>
                <a:sym typeface="+mn-ea"/>
              </a:rPr>
              <a:t>相机：D435i</a:t>
            </a:r>
            <a:endParaRPr lang="en-US" altLang="zh-CN">
              <a:latin typeface="Arial" panose="020B0604020202020204" pitchFamily="34" charset="0"/>
              <a:ea typeface="微软雅黑" panose="020B0503020204020204" pitchFamily="34" charset="-122"/>
              <a:sym typeface="+mn-ea"/>
            </a:endParaRPr>
          </a:p>
          <a:p>
            <a:pPr marL="0" indent="0" algn="just" latinLnBrk="0">
              <a:lnSpc>
                <a:spcPct val="150000"/>
              </a:lnSpc>
            </a:pPr>
            <a:r>
              <a:rPr lang="en-US" altLang="zh-CN">
                <a:latin typeface="Arial" panose="020B0604020202020204" pitchFamily="34" charset="0"/>
                <a:ea typeface="微软雅黑" panose="020B0503020204020204" pitchFamily="34" charset="-122"/>
                <a:sym typeface="+mn-ea"/>
              </a:rPr>
              <a:t>系统：Ubuntu20.04</a:t>
            </a:r>
            <a:endParaRPr lang="en-US" altLang="zh-CN">
              <a:latin typeface="Arial" panose="020B0604020202020204" pitchFamily="34" charset="0"/>
              <a:ea typeface="微软雅黑" panose="020B0503020204020204" pitchFamily="34" charset="-122"/>
              <a:sym typeface="+mn-ea"/>
            </a:endParaRPr>
          </a:p>
          <a:p>
            <a:pPr marL="0" indent="0" algn="just" latinLnBrk="0">
              <a:lnSpc>
                <a:spcPct val="150000"/>
              </a:lnSpc>
            </a:pPr>
            <a:r>
              <a:rPr lang="en-US" altLang="zh-CN">
                <a:latin typeface="Arial" panose="020B0604020202020204" pitchFamily="34" charset="0"/>
                <a:ea typeface="微软雅黑" panose="020B0503020204020204" pitchFamily="34" charset="-122"/>
                <a:sym typeface="+mn-ea"/>
              </a:rPr>
              <a:t>臂展：600mm</a:t>
            </a:r>
            <a:endParaRPr lang="en-US" altLang="zh-CN">
              <a:latin typeface="Arial" panose="020B0604020202020204" pitchFamily="34" charset="0"/>
              <a:ea typeface="微软雅黑" panose="020B0503020204020204" pitchFamily="34" charset="-122"/>
            </a:endParaRPr>
          </a:p>
          <a:p>
            <a:pPr marL="0" indent="0" algn="just" latinLnBrk="0">
              <a:lnSpc>
                <a:spcPct val="150000"/>
              </a:lnSpc>
            </a:pPr>
            <a:r>
              <a:rPr lang="zh-CN" altLang="en-US">
                <a:latin typeface="Arial" panose="020B0604020202020204" pitchFamily="34" charset="0"/>
                <a:ea typeface="微软雅黑" panose="020B0503020204020204" pitchFamily="34" charset="-122"/>
              </a:rPr>
              <a:t>关节电机峰值扭矩：</a:t>
            </a:r>
            <a:r>
              <a:rPr lang="en-US" altLang="zh-CN">
                <a:latin typeface="Arial" panose="020B0604020202020204" pitchFamily="34" charset="0"/>
                <a:ea typeface="微软雅黑" panose="020B0503020204020204" pitchFamily="34" charset="-122"/>
              </a:rPr>
              <a:t>12N·M</a:t>
            </a:r>
            <a:endParaRPr lang="en-US" altLang="zh-CN">
              <a:latin typeface="Arial" panose="020B0604020202020204" pitchFamily="34" charset="0"/>
              <a:ea typeface="微软雅黑" panose="020B0503020204020204" pitchFamily="34" charset="-122"/>
            </a:endParaRPr>
          </a:p>
          <a:p>
            <a:pPr marL="0" indent="0" algn="just" latinLnBrk="0">
              <a:lnSpc>
                <a:spcPct val="150000"/>
              </a:lnSpc>
            </a:pPr>
            <a:r>
              <a:rPr lang="zh-CN" altLang="en-US">
                <a:latin typeface="Arial" panose="020B0604020202020204" pitchFamily="34" charset="0"/>
                <a:ea typeface="微软雅黑" panose="020B0503020204020204" pitchFamily="34" charset="-122"/>
              </a:rPr>
              <a:t>负载</a:t>
            </a:r>
            <a:r>
              <a:rPr lang="en-US" altLang="zh-CN">
                <a:latin typeface="Arial" panose="020B0604020202020204" pitchFamily="34" charset="0"/>
                <a:ea typeface="微软雅黑" panose="020B0503020204020204" pitchFamily="34" charset="-122"/>
              </a:rPr>
              <a:t>(kg)</a:t>
            </a:r>
            <a:r>
              <a:rPr lang="zh-CN" altLang="en-US">
                <a:latin typeface="Arial" panose="020B0604020202020204" pitchFamily="34" charset="0"/>
                <a:ea typeface="微软雅黑" panose="020B0503020204020204" pitchFamily="34" charset="-122"/>
              </a:rPr>
              <a:t>：</a:t>
            </a:r>
            <a:r>
              <a:rPr lang="en-US" altLang="zh-CN">
                <a:latin typeface="Arial" panose="020B0604020202020204" pitchFamily="34" charset="0"/>
                <a:ea typeface="微软雅黑" panose="020B0503020204020204" pitchFamily="34" charset="-122"/>
              </a:rPr>
              <a:t>1kg</a:t>
            </a:r>
            <a:endParaRPr lang="en-US" altLang="zh-CN">
              <a:latin typeface="Arial" panose="020B0604020202020204" pitchFamily="34" charset="0"/>
              <a:ea typeface="微软雅黑" panose="020B0503020204020204" pitchFamily="34" charset="-122"/>
            </a:endParaRPr>
          </a:p>
          <a:p>
            <a:pPr marL="0" indent="0" algn="just" latinLnBrk="0">
              <a:lnSpc>
                <a:spcPct val="150000"/>
              </a:lnSpc>
            </a:pPr>
            <a:r>
              <a:rPr lang="zh-CN" altLang="en-US">
                <a:latin typeface="Arial" panose="020B0604020202020204" pitchFamily="34" charset="0"/>
                <a:ea typeface="微软雅黑" panose="020B0503020204020204" pitchFamily="34" charset="-122"/>
              </a:rPr>
              <a:t>控制精度</a:t>
            </a:r>
            <a:r>
              <a:rPr lang="en-US" altLang="zh-CN">
                <a:latin typeface="Arial" panose="020B0604020202020204" pitchFamily="34" charset="0"/>
                <a:ea typeface="微软雅黑" panose="020B0503020204020204" pitchFamily="34" charset="-122"/>
              </a:rPr>
              <a:t>(mm)</a:t>
            </a:r>
            <a:r>
              <a:rPr lang="zh-CN" altLang="en-US">
                <a:latin typeface="Arial" panose="020B0604020202020204" pitchFamily="34" charset="0"/>
                <a:ea typeface="微软雅黑" panose="020B0503020204020204" pitchFamily="34" charset="-122"/>
              </a:rPr>
              <a:t>：小于</a:t>
            </a:r>
            <a:r>
              <a:rPr lang="en-US" altLang="zh-CN">
                <a:latin typeface="Arial" panose="020B0604020202020204" pitchFamily="34" charset="0"/>
                <a:ea typeface="微软雅黑" panose="020B0503020204020204" pitchFamily="34" charset="-122"/>
              </a:rPr>
              <a:t>5mm</a:t>
            </a:r>
            <a:endParaRPr lang="zh-CN" altLang="en-US">
              <a:latin typeface="Arial" panose="020B0604020202020204" pitchFamily="34" charset="0"/>
              <a:ea typeface="微软雅黑" panose="020B0503020204020204" pitchFamily="34" charset="-122"/>
            </a:endParaRPr>
          </a:p>
          <a:p>
            <a:pPr marL="0" indent="0" algn="just" latinLnBrk="0">
              <a:lnSpc>
                <a:spcPct val="150000"/>
              </a:lnSpc>
            </a:pPr>
            <a:r>
              <a:rPr lang="zh-CN" altLang="en-US">
                <a:latin typeface="Arial" panose="020B0604020202020204" pitchFamily="34" charset="0"/>
                <a:ea typeface="微软雅黑" panose="020B0503020204020204" pitchFamily="34" charset="-122"/>
              </a:rPr>
              <a:t>控制频率：</a:t>
            </a:r>
            <a:r>
              <a:rPr lang="en-US" altLang="zh-CN">
                <a:latin typeface="Arial" panose="020B0604020202020204" pitchFamily="34" charset="0"/>
                <a:ea typeface="微软雅黑" panose="020B0503020204020204" pitchFamily="34" charset="-122"/>
              </a:rPr>
              <a:t>150Hz</a:t>
            </a:r>
            <a:r>
              <a:rPr lang="zh-CN" altLang="en-US">
                <a:latin typeface="Arial" panose="020B0604020202020204" pitchFamily="34" charset="0"/>
                <a:ea typeface="微软雅黑" panose="020B0503020204020204" pitchFamily="34" charset="-122"/>
              </a:rPr>
              <a:t>左右</a:t>
            </a:r>
            <a:endParaRPr lang="en-US" altLang="zh-CN">
              <a:latin typeface="Arial" panose="020B0604020202020204" pitchFamily="34" charset="0"/>
              <a:ea typeface="微软雅黑" panose="020B0503020204020204" pitchFamily="34" charset="-122"/>
            </a:endParaRPr>
          </a:p>
          <a:p>
            <a:pPr marL="0" indent="0" algn="just" latinLnBrk="0">
              <a:lnSpc>
                <a:spcPct val="150000"/>
              </a:lnSpc>
            </a:pPr>
            <a:r>
              <a:rPr lang="zh-CN" altLang="en-US">
                <a:latin typeface="Arial" panose="020B0604020202020204" pitchFamily="34" charset="0"/>
                <a:ea typeface="微软雅黑" panose="020B0503020204020204" pitchFamily="34" charset="-122"/>
              </a:rPr>
              <a:t>通讯方式：</a:t>
            </a:r>
            <a:r>
              <a:rPr lang="en-US" altLang="zh-CN">
                <a:latin typeface="Arial" panose="020B0604020202020204" pitchFamily="34" charset="0"/>
                <a:ea typeface="微软雅黑" panose="020B0503020204020204" pitchFamily="34" charset="-122"/>
              </a:rPr>
              <a:t>CAN</a:t>
            </a:r>
            <a:r>
              <a:rPr lang="zh-CN" altLang="en-US">
                <a:latin typeface="Arial" panose="020B0604020202020204" pitchFamily="34" charset="0"/>
                <a:ea typeface="微软雅黑" panose="020B0503020204020204" pitchFamily="34" charset="-122"/>
              </a:rPr>
              <a:t>总线</a:t>
            </a:r>
            <a:endParaRPr lang="zh-CN" altLang="en-US">
              <a:latin typeface="Arial" panose="020B0604020202020204" pitchFamily="34" charset="0"/>
              <a:ea typeface="微软雅黑" panose="020B0503020204020204" pitchFamily="34" charset="-122"/>
            </a:endParaRPr>
          </a:p>
          <a:p>
            <a:pPr marL="0" indent="0" algn="just" latinLnBrk="0">
              <a:lnSpc>
                <a:spcPct val="150000"/>
              </a:lnSpc>
            </a:pPr>
            <a:r>
              <a:rPr lang="zh-CN" altLang="en-US">
                <a:latin typeface="Arial" panose="020B0604020202020204" pitchFamily="34" charset="0"/>
                <a:ea typeface="微软雅黑" panose="020B0503020204020204" pitchFamily="34" charset="-122"/>
              </a:rPr>
              <a:t>自由度数：六自由度</a:t>
            </a:r>
            <a:endParaRPr lang="zh-CN" altLang="en-US">
              <a:latin typeface="Arial" panose="020B0604020202020204" pitchFamily="34" charset="0"/>
              <a:ea typeface="微软雅黑" panose="020B0503020204020204" pitchFamily="34" charset="-122"/>
            </a:endParaRPr>
          </a:p>
          <a:p>
            <a:pPr marL="0" indent="0" algn="just" latinLnBrk="0">
              <a:lnSpc>
                <a:spcPct val="150000"/>
              </a:lnSpc>
            </a:pPr>
            <a:r>
              <a:rPr lang="zh-CN" altLang="en-US">
                <a:latin typeface="Arial" panose="020B0604020202020204" pitchFamily="34" charset="0"/>
                <a:ea typeface="微软雅黑" panose="020B0503020204020204" pitchFamily="34" charset="-122"/>
              </a:rPr>
              <a:t>控制方式：力矩控制</a:t>
            </a:r>
            <a:endParaRPr lang="zh-CN" altLang="en-US">
              <a:latin typeface="Arial" panose="020B0604020202020204" pitchFamily="34" charset="0"/>
              <a:ea typeface="微软雅黑" panose="020B0503020204020204" pitchFamily="34" charset="-122"/>
            </a:endParaRPr>
          </a:p>
          <a:p>
            <a:pPr marL="0" indent="0" algn="just" latinLnBrk="0">
              <a:lnSpc>
                <a:spcPct val="150000"/>
              </a:lnSpc>
            </a:pPr>
            <a:endParaRPr lang="zh-CN" altLang="en-US">
              <a:latin typeface="Arial" panose="020B0604020202020204" pitchFamily="34" charset="0"/>
              <a:ea typeface="微软雅黑" panose="020B0503020204020204" pitchFamily="34" charset="-122"/>
            </a:endParaRPr>
          </a:p>
        </p:txBody>
      </p:sp>
      <p:sp>
        <p:nvSpPr>
          <p:cNvPr id="24" name="文本框 23"/>
          <p:cNvSpPr txBox="1"/>
          <p:nvPr/>
        </p:nvSpPr>
        <p:spPr>
          <a:xfrm>
            <a:off x="5105400" y="595630"/>
            <a:ext cx="252412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atin typeface="Arial" panose="020B0604020202020204" pitchFamily="34" charset="0"/>
                <a:ea typeface="微软雅黑" panose="020B0503020204020204" pitchFamily="34" charset="-122"/>
              </a:rPr>
              <a:t>CNC</a:t>
            </a:r>
            <a:r>
              <a:rPr lang="zh-CN" altLang="en-US">
                <a:latin typeface="Arial" panose="020B0604020202020204" pitchFamily="34" charset="0"/>
                <a:ea typeface="微软雅黑" panose="020B0503020204020204" pitchFamily="34" charset="-122"/>
              </a:rPr>
              <a:t>加工实物效果展示</a:t>
            </a:r>
            <a:endParaRPr lang="zh-CN" altLang="en-US">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841911" y="516436"/>
            <a:ext cx="10357584" cy="5825392"/>
          </a:xfrm>
          <a:prstGeom prst="rect">
            <a:avLst/>
          </a:prstGeom>
        </p:spPr>
      </p:pic>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现有</a:t>
            </a:r>
            <a:r>
              <a:rPr lang="zh-CN" altLang="en-US" dirty="0"/>
              <a:t>进展</a:t>
            </a:r>
            <a:endParaRPr lang="zh-CN" altLang="en-US" dirty="0"/>
          </a:p>
        </p:txBody>
      </p:sp>
      <p:sp>
        <p:nvSpPr>
          <p:cNvPr id="3" name="文本框 2"/>
          <p:cNvSpPr txBox="1"/>
          <p:nvPr/>
        </p:nvSpPr>
        <p:spPr>
          <a:xfrm>
            <a:off x="5513070" y="1249680"/>
            <a:ext cx="112712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a:latin typeface="Arial" panose="020B0604020202020204" pitchFamily="34" charset="0"/>
                <a:ea typeface="微软雅黑" panose="020B0503020204020204" pitchFamily="34" charset="-122"/>
              </a:rPr>
              <a:t>结构框图</a:t>
            </a:r>
            <a:endParaRPr lang="zh-CN" altLang="en-US">
              <a:latin typeface="Arial" panose="020B0604020202020204" pitchFamily="34" charset="0"/>
              <a:ea typeface="微软雅黑" panose="020B0503020204020204" pitchFamily="34" charset="-122"/>
            </a:endParaRPr>
          </a:p>
        </p:txBody>
      </p:sp>
      <p:sp>
        <p:nvSpPr>
          <p:cNvPr id="2" name="矩形 1"/>
          <p:cNvSpPr/>
          <p:nvPr/>
        </p:nvSpPr>
        <p:spPr>
          <a:xfrm>
            <a:off x="5026660" y="2802255"/>
            <a:ext cx="1941830" cy="32067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Jetson AGX X</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avier</a:t>
            </a: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8151495" y="2802255"/>
            <a:ext cx="913130" cy="34036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D435</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t>
            </a: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 name="直接箭头连接符 3"/>
          <p:cNvCxnSpPr>
            <a:stCxn id="2" idx="3"/>
            <a:endCxn id="7" idx="1"/>
          </p:cNvCxnSpPr>
          <p:nvPr/>
        </p:nvCxnSpPr>
        <p:spPr>
          <a:xfrm>
            <a:off x="6968490" y="2962910"/>
            <a:ext cx="1183005" cy="9525"/>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sp>
        <p:nvSpPr>
          <p:cNvPr id="9" name="文本框 8"/>
          <p:cNvSpPr txBox="1"/>
          <p:nvPr/>
        </p:nvSpPr>
        <p:spPr>
          <a:xfrm>
            <a:off x="7216140" y="2656205"/>
            <a:ext cx="57277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400">
                <a:latin typeface="Arial" panose="020B0604020202020204" pitchFamily="34" charset="0"/>
                <a:ea typeface="微软雅黑" panose="020B0503020204020204" pitchFamily="34" charset="-122"/>
              </a:rPr>
              <a:t>USB</a:t>
            </a:r>
            <a:endParaRPr lang="en-US" altLang="zh-CN" sz="1400">
              <a:latin typeface="Arial" panose="020B0604020202020204" pitchFamily="34" charset="0"/>
              <a:ea typeface="微软雅黑" panose="020B0503020204020204" pitchFamily="34" charset="-122"/>
            </a:endParaRPr>
          </a:p>
        </p:txBody>
      </p:sp>
      <p:sp>
        <p:nvSpPr>
          <p:cNvPr id="10" name="矩形 9"/>
          <p:cNvSpPr/>
          <p:nvPr/>
        </p:nvSpPr>
        <p:spPr>
          <a:xfrm>
            <a:off x="2883535" y="2802255"/>
            <a:ext cx="960120"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显示器</a:t>
            </a:r>
            <a:endPar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0" name="直接箭头连接符 19"/>
          <p:cNvCxnSpPr>
            <a:stCxn id="10" idx="3"/>
            <a:endCxn id="2" idx="1"/>
          </p:cNvCxnSpPr>
          <p:nvPr/>
        </p:nvCxnSpPr>
        <p:spPr>
          <a:xfrm>
            <a:off x="3843655" y="2952750"/>
            <a:ext cx="1183005" cy="1016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sp>
        <p:nvSpPr>
          <p:cNvPr id="21" name="文本框 20"/>
          <p:cNvSpPr txBox="1"/>
          <p:nvPr/>
        </p:nvSpPr>
        <p:spPr>
          <a:xfrm>
            <a:off x="4053840" y="2646045"/>
            <a:ext cx="72517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400">
                <a:latin typeface="Arial" panose="020B0604020202020204" pitchFamily="34" charset="0"/>
                <a:ea typeface="微软雅黑" panose="020B0503020204020204" pitchFamily="34" charset="-122"/>
              </a:rPr>
              <a:t>HDMI</a:t>
            </a:r>
            <a:endParaRPr lang="en-US" altLang="zh-CN" sz="1400">
              <a:latin typeface="Arial" panose="020B0604020202020204" pitchFamily="34" charset="0"/>
              <a:ea typeface="微软雅黑" panose="020B0503020204020204" pitchFamily="34" charset="-122"/>
            </a:endParaRPr>
          </a:p>
        </p:txBody>
      </p:sp>
      <p:sp>
        <p:nvSpPr>
          <p:cNvPr id="26" name="矩形 25"/>
          <p:cNvSpPr/>
          <p:nvPr/>
        </p:nvSpPr>
        <p:spPr>
          <a:xfrm>
            <a:off x="5362575" y="1951355"/>
            <a:ext cx="1296035" cy="3568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电源</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适配器</a:t>
            </a:r>
            <a:endPar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7" name="直接箭头连接符 26"/>
          <p:cNvCxnSpPr>
            <a:stCxn id="26" idx="2"/>
            <a:endCxn id="2" idx="0"/>
          </p:cNvCxnSpPr>
          <p:nvPr/>
        </p:nvCxnSpPr>
        <p:spPr>
          <a:xfrm flipH="1">
            <a:off x="5997575" y="2308225"/>
            <a:ext cx="13335" cy="49403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9" name="文本框 28"/>
          <p:cNvSpPr txBox="1"/>
          <p:nvPr/>
        </p:nvSpPr>
        <p:spPr>
          <a:xfrm>
            <a:off x="5993130" y="2401570"/>
            <a:ext cx="95123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400">
                <a:latin typeface="Arial" panose="020B0604020202020204" pitchFamily="34" charset="0"/>
                <a:ea typeface="微软雅黑" panose="020B0503020204020204" pitchFamily="34" charset="-122"/>
              </a:rPr>
              <a:t>19V</a:t>
            </a:r>
            <a:r>
              <a:rPr lang="zh-CN" altLang="en-US" sz="1400">
                <a:latin typeface="Arial" panose="020B0604020202020204" pitchFamily="34" charset="0"/>
                <a:ea typeface="微软雅黑" panose="020B0503020204020204" pitchFamily="34" charset="-122"/>
              </a:rPr>
              <a:t>供电</a:t>
            </a:r>
            <a:endParaRPr lang="zh-CN" altLang="en-US" sz="1400">
              <a:latin typeface="Arial" panose="020B0604020202020204" pitchFamily="34" charset="0"/>
              <a:ea typeface="微软雅黑" panose="020B0503020204020204" pitchFamily="34" charset="-122"/>
            </a:endParaRPr>
          </a:p>
        </p:txBody>
      </p:sp>
      <p:cxnSp>
        <p:nvCxnSpPr>
          <p:cNvPr id="32" name="直接连接符 31"/>
          <p:cNvCxnSpPr>
            <a:stCxn id="2" idx="2"/>
          </p:cNvCxnSpPr>
          <p:nvPr/>
        </p:nvCxnSpPr>
        <p:spPr>
          <a:xfrm>
            <a:off x="5997575" y="3122930"/>
            <a:ext cx="1270" cy="231267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33" name="文本框 32"/>
          <p:cNvSpPr txBox="1"/>
          <p:nvPr/>
        </p:nvSpPr>
        <p:spPr>
          <a:xfrm>
            <a:off x="5993130" y="5057140"/>
            <a:ext cx="106045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en-US" sz="1400">
                <a:latin typeface="Arial" panose="020B0604020202020204" pitchFamily="34" charset="0"/>
                <a:ea typeface="微软雅黑" panose="020B0503020204020204" pitchFamily="34" charset="-122"/>
              </a:rPr>
              <a:t>CAN</a:t>
            </a:r>
            <a:r>
              <a:rPr lang="zh-CN" altLang="en-US" sz="1400">
                <a:latin typeface="Arial" panose="020B0604020202020204" pitchFamily="34" charset="0"/>
                <a:ea typeface="微软雅黑" panose="020B0503020204020204" pitchFamily="34" charset="-122"/>
              </a:rPr>
              <a:t>总线</a:t>
            </a:r>
            <a:endParaRPr lang="zh-CN" altLang="en-US" sz="1400">
              <a:latin typeface="Arial" panose="020B0604020202020204" pitchFamily="34" charset="0"/>
              <a:ea typeface="微软雅黑" panose="020B0503020204020204" pitchFamily="34" charset="-122"/>
            </a:endParaRPr>
          </a:p>
        </p:txBody>
      </p:sp>
      <p:sp>
        <p:nvSpPr>
          <p:cNvPr id="34" name="矩形 33"/>
          <p:cNvSpPr/>
          <p:nvPr/>
        </p:nvSpPr>
        <p:spPr>
          <a:xfrm>
            <a:off x="6494145" y="3447415"/>
            <a:ext cx="1294765" cy="34734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小米</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微电机</a:t>
            </a:r>
            <a:endPar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5" name="文本框 34"/>
          <p:cNvSpPr txBox="1"/>
          <p:nvPr/>
        </p:nvSpPr>
        <p:spPr>
          <a:xfrm>
            <a:off x="7788910" y="3467735"/>
            <a:ext cx="45212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400">
                <a:latin typeface="Arial" panose="020B0604020202020204" pitchFamily="34" charset="0"/>
                <a:ea typeface="微软雅黑" panose="020B0503020204020204" pitchFamily="34" charset="-122"/>
              </a:rPr>
              <a:t>×</a:t>
            </a:r>
            <a:r>
              <a:rPr lang="en-US" altLang="zh-CN" sz="1400">
                <a:latin typeface="Arial" panose="020B0604020202020204" pitchFamily="34" charset="0"/>
                <a:ea typeface="微软雅黑" panose="020B0503020204020204" pitchFamily="34" charset="-122"/>
              </a:rPr>
              <a:t>6</a:t>
            </a:r>
            <a:endParaRPr lang="en-US" altLang="zh-CN" sz="1400">
              <a:latin typeface="Arial" panose="020B0604020202020204" pitchFamily="34" charset="0"/>
              <a:ea typeface="微软雅黑" panose="020B0503020204020204" pitchFamily="34" charset="-122"/>
            </a:endParaRPr>
          </a:p>
        </p:txBody>
      </p:sp>
      <p:cxnSp>
        <p:nvCxnSpPr>
          <p:cNvPr id="37" name="直接箭头连接符 36"/>
          <p:cNvCxnSpPr>
            <a:stCxn id="34" idx="1"/>
          </p:cNvCxnSpPr>
          <p:nvPr/>
        </p:nvCxnSpPr>
        <p:spPr>
          <a:xfrm flipH="1">
            <a:off x="6005830" y="3621405"/>
            <a:ext cx="488315" cy="127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sp>
        <p:nvSpPr>
          <p:cNvPr id="39" name="矩形 38"/>
          <p:cNvSpPr/>
          <p:nvPr/>
        </p:nvSpPr>
        <p:spPr>
          <a:xfrm>
            <a:off x="4387215" y="3449955"/>
            <a:ext cx="112966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柔性</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夹爪</a:t>
            </a:r>
            <a:endPar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0" name="直接箭头连接符 39"/>
          <p:cNvCxnSpPr/>
          <p:nvPr/>
        </p:nvCxnSpPr>
        <p:spPr>
          <a:xfrm flipH="1">
            <a:off x="5513070" y="3616960"/>
            <a:ext cx="488315" cy="127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sp>
        <p:nvSpPr>
          <p:cNvPr id="41" name="矩形 40"/>
          <p:cNvSpPr/>
          <p:nvPr/>
        </p:nvSpPr>
        <p:spPr>
          <a:xfrm>
            <a:off x="6403340" y="4247515"/>
            <a:ext cx="1477010" cy="35750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24V</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开关电源</a:t>
            </a:r>
            <a:endPar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2" name="直接箭头连接符 41"/>
          <p:cNvCxnSpPr>
            <a:stCxn id="41" idx="0"/>
            <a:endCxn id="34" idx="2"/>
          </p:cNvCxnSpPr>
          <p:nvPr/>
        </p:nvCxnSpPr>
        <p:spPr>
          <a:xfrm flipV="1">
            <a:off x="7141845" y="3794760"/>
            <a:ext cx="0" cy="45275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3" name="文本框 42"/>
          <p:cNvSpPr txBox="1"/>
          <p:nvPr/>
        </p:nvSpPr>
        <p:spPr>
          <a:xfrm>
            <a:off x="7868285" y="4234815"/>
            <a:ext cx="45212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400">
                <a:latin typeface="Arial" panose="020B0604020202020204" pitchFamily="34" charset="0"/>
                <a:ea typeface="微软雅黑" panose="020B0503020204020204" pitchFamily="34" charset="-122"/>
              </a:rPr>
              <a:t>×</a:t>
            </a:r>
            <a:r>
              <a:rPr lang="en-US" altLang="zh-CN" sz="1400">
                <a:latin typeface="Arial" panose="020B0604020202020204" pitchFamily="34" charset="0"/>
                <a:ea typeface="微软雅黑" panose="020B0503020204020204" pitchFamily="34" charset="-122"/>
              </a:rPr>
              <a:t>2</a:t>
            </a:r>
            <a:endParaRPr lang="en-US" altLang="zh-CN" sz="1400">
              <a:latin typeface="Arial" panose="020B0604020202020204" pitchFamily="34" charset="0"/>
              <a:ea typeface="微软雅黑" panose="020B0503020204020204" pitchFamily="34" charset="-122"/>
            </a:endParaRPr>
          </a:p>
        </p:txBody>
      </p:sp>
      <p:sp>
        <p:nvSpPr>
          <p:cNvPr id="44" name="矩形 43"/>
          <p:cNvSpPr/>
          <p:nvPr/>
        </p:nvSpPr>
        <p:spPr>
          <a:xfrm>
            <a:off x="4394835" y="4237355"/>
            <a:ext cx="113347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电源</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适配器</a:t>
            </a: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5" name="直接箭头连接符 44"/>
          <p:cNvCxnSpPr>
            <a:stCxn id="44" idx="0"/>
            <a:endCxn id="39" idx="2"/>
          </p:cNvCxnSpPr>
          <p:nvPr/>
        </p:nvCxnSpPr>
        <p:spPr>
          <a:xfrm flipH="1" flipV="1">
            <a:off x="4952365" y="3750310"/>
            <a:ext cx="9525" cy="48704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7" name="文本框 46"/>
          <p:cNvSpPr txBox="1"/>
          <p:nvPr/>
        </p:nvSpPr>
        <p:spPr>
          <a:xfrm>
            <a:off x="4961890" y="3846195"/>
            <a:ext cx="85598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400">
                <a:latin typeface="Arial" panose="020B0604020202020204" pitchFamily="34" charset="0"/>
                <a:ea typeface="微软雅黑" panose="020B0503020204020204" pitchFamily="34" charset="-122"/>
              </a:rPr>
              <a:t>12V</a:t>
            </a:r>
            <a:r>
              <a:rPr lang="zh-CN" altLang="en-US" sz="1400">
                <a:latin typeface="Arial" panose="020B0604020202020204" pitchFamily="34" charset="0"/>
                <a:ea typeface="微软雅黑" panose="020B0503020204020204" pitchFamily="34" charset="-122"/>
              </a:rPr>
              <a:t>供电</a:t>
            </a:r>
            <a:endParaRPr lang="zh-CN" altLang="en-US" sz="14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841911" y="516436"/>
            <a:ext cx="10357584" cy="5825392"/>
          </a:xfrm>
          <a:prstGeom prst="rect">
            <a:avLst/>
          </a:prstGeom>
        </p:spPr>
      </p:pic>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现有</a:t>
            </a:r>
            <a:r>
              <a:rPr lang="zh-CN" altLang="en-US" dirty="0"/>
              <a:t>进展</a:t>
            </a:r>
            <a:endParaRPr lang="zh-CN" altLang="en-US" dirty="0"/>
          </a:p>
        </p:txBody>
      </p:sp>
      <p:pic>
        <p:nvPicPr>
          <p:cNvPr id="16" name="图片 15"/>
          <p:cNvPicPr>
            <a:picLocks noChangeAspect="1"/>
          </p:cNvPicPr>
          <p:nvPr/>
        </p:nvPicPr>
        <p:blipFill>
          <a:blip r:embed="rId2"/>
          <a:stretch>
            <a:fillRect/>
          </a:stretch>
        </p:blipFill>
        <p:spPr>
          <a:xfrm>
            <a:off x="440690" y="1633855"/>
            <a:ext cx="4843780" cy="3590290"/>
          </a:xfrm>
          <a:prstGeom prst="rect">
            <a:avLst/>
          </a:prstGeom>
        </p:spPr>
      </p:pic>
      <p:pic>
        <p:nvPicPr>
          <p:cNvPr id="12" name="图片 11"/>
          <p:cNvPicPr>
            <a:picLocks noChangeAspect="1"/>
          </p:cNvPicPr>
          <p:nvPr/>
        </p:nvPicPr>
        <p:blipFill>
          <a:blip r:embed="rId3"/>
          <a:stretch>
            <a:fillRect/>
          </a:stretch>
        </p:blipFill>
        <p:spPr>
          <a:xfrm>
            <a:off x="5604510" y="1750060"/>
            <a:ext cx="6287770" cy="3232785"/>
          </a:xfrm>
          <a:prstGeom prst="rect">
            <a:avLst/>
          </a:prstGeom>
        </p:spPr>
      </p:pic>
      <p:sp>
        <p:nvSpPr>
          <p:cNvPr id="17" name="文本框 16"/>
          <p:cNvSpPr txBox="1"/>
          <p:nvPr/>
        </p:nvSpPr>
        <p:spPr>
          <a:xfrm>
            <a:off x="4973955" y="1050925"/>
            <a:ext cx="112268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a:latin typeface="Arial" panose="020B0604020202020204" pitchFamily="34" charset="0"/>
                <a:ea typeface="微软雅黑" panose="020B0503020204020204" pitchFamily="34" charset="-122"/>
              </a:rPr>
              <a:t>功能展示</a:t>
            </a:r>
            <a:endParaRPr lang="zh-CN" altLang="en-US">
              <a:latin typeface="Arial" panose="020B0604020202020204" pitchFamily="34" charset="0"/>
              <a:ea typeface="微软雅黑" panose="020B0503020204020204" pitchFamily="34" charset="-122"/>
            </a:endParaRPr>
          </a:p>
        </p:txBody>
      </p:sp>
      <p:sp>
        <p:nvSpPr>
          <p:cNvPr id="5" name="文本框 4"/>
          <p:cNvSpPr txBox="1"/>
          <p:nvPr/>
        </p:nvSpPr>
        <p:spPr>
          <a:xfrm>
            <a:off x="1681480" y="5438775"/>
            <a:ext cx="2361565" cy="30670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400">
                <a:latin typeface="Arial" panose="020B0604020202020204" pitchFamily="34" charset="0"/>
                <a:ea typeface="微软雅黑" panose="020B0503020204020204" pitchFamily="34" charset="-122"/>
              </a:rPr>
              <a:t>Rviz</a:t>
            </a:r>
            <a:r>
              <a:rPr lang="zh-CN" altLang="en-US" sz="1400">
                <a:latin typeface="Arial" panose="020B0604020202020204" pitchFamily="34" charset="0"/>
                <a:ea typeface="微软雅黑" panose="020B0503020204020204" pitchFamily="34" charset="-122"/>
              </a:rPr>
              <a:t>界面可视化虚拟机械臂</a:t>
            </a:r>
            <a:endParaRPr lang="zh-CN" altLang="en-US" sz="1400">
              <a:latin typeface="Arial" panose="020B0604020202020204" pitchFamily="34" charset="0"/>
              <a:ea typeface="微软雅黑" panose="020B0503020204020204" pitchFamily="34" charset="-122"/>
            </a:endParaRPr>
          </a:p>
        </p:txBody>
      </p:sp>
      <p:sp>
        <p:nvSpPr>
          <p:cNvPr id="18" name="文本框 17"/>
          <p:cNvSpPr txBox="1"/>
          <p:nvPr/>
        </p:nvSpPr>
        <p:spPr>
          <a:xfrm>
            <a:off x="7568565" y="5438775"/>
            <a:ext cx="275590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400">
                <a:latin typeface="Arial" panose="020B0604020202020204" pitchFamily="34" charset="0"/>
                <a:ea typeface="微软雅黑" panose="020B0503020204020204" pitchFamily="34" charset="-122"/>
              </a:rPr>
              <a:t>基于</a:t>
            </a:r>
            <a:r>
              <a:rPr lang="en-US" altLang="zh-CN" sz="1400">
                <a:latin typeface="Arial" panose="020B0604020202020204" pitchFamily="34" charset="0"/>
                <a:ea typeface="微软雅黑" panose="020B0503020204020204" pitchFamily="34" charset="-122"/>
              </a:rPr>
              <a:t>RGB</a:t>
            </a:r>
            <a:r>
              <a:rPr lang="zh-CN" altLang="en-US" sz="1400">
                <a:latin typeface="Arial" panose="020B0604020202020204" pitchFamily="34" charset="0"/>
                <a:ea typeface="微软雅黑" panose="020B0503020204020204" pitchFamily="34" charset="-122"/>
              </a:rPr>
              <a:t>图和深度图的抓取检测</a:t>
            </a:r>
            <a:endParaRPr lang="zh-CN" altLang="en-US" sz="14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1204595" y="300355"/>
            <a:ext cx="8353425" cy="6170930"/>
          </a:xfrm>
          <a:prstGeom prst="rect">
            <a:avLst/>
          </a:prstGeom>
        </p:spPr>
      </p:pic>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现有</a:t>
            </a:r>
            <a:r>
              <a:rPr lang="zh-CN" altLang="en-US" dirty="0"/>
              <a:t>进展</a:t>
            </a:r>
            <a:endParaRPr lang="zh-CN" altLang="en-US" dirty="0"/>
          </a:p>
        </p:txBody>
      </p:sp>
      <p:sp>
        <p:nvSpPr>
          <p:cNvPr id="5" name="文本框 4"/>
          <p:cNvSpPr txBox="1"/>
          <p:nvPr/>
        </p:nvSpPr>
        <p:spPr>
          <a:xfrm>
            <a:off x="4822825" y="986155"/>
            <a:ext cx="2291715" cy="3987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pitchFamily="34" charset="-122"/>
              </a:rPr>
              <a:t>关节角度控制方法</a:t>
            </a:r>
            <a:endParaRPr lang="zh-CN" altLang="en-US" sz="2000">
              <a:latin typeface="Arial" panose="020B0604020202020204" pitchFamily="34" charset="0"/>
              <a:ea typeface="微软雅黑" panose="020B0503020204020204" pitchFamily="34" charset="-122"/>
            </a:endParaRPr>
          </a:p>
        </p:txBody>
      </p:sp>
      <p:sp>
        <p:nvSpPr>
          <p:cNvPr id="6" name="文本框 5"/>
          <p:cNvSpPr txBox="1"/>
          <p:nvPr/>
        </p:nvSpPr>
        <p:spPr>
          <a:xfrm>
            <a:off x="2551430" y="4692650"/>
            <a:ext cx="160655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400">
                <a:latin typeface="Arial" panose="020B0604020202020204" pitchFamily="34" charset="0"/>
                <a:ea typeface="微软雅黑" panose="020B0503020204020204" pitchFamily="34" charset="-122"/>
              </a:rPr>
              <a:t>关节</a:t>
            </a:r>
            <a:r>
              <a:rPr lang="zh-CN" altLang="en-US" sz="1400">
                <a:latin typeface="Arial" panose="020B0604020202020204" pitchFamily="34" charset="0"/>
                <a:ea typeface="微软雅黑" panose="020B0503020204020204" pitchFamily="34" charset="-122"/>
              </a:rPr>
              <a:t>角度控制框图</a:t>
            </a:r>
            <a:endParaRPr lang="zh-CN" altLang="en-US" sz="1400">
              <a:latin typeface="Arial" panose="020B0604020202020204" pitchFamily="34" charset="0"/>
              <a:ea typeface="微软雅黑" panose="020B0503020204020204" pitchFamily="34" charset="-122"/>
            </a:endParaRPr>
          </a:p>
        </p:txBody>
      </p:sp>
      <p:sp>
        <p:nvSpPr>
          <p:cNvPr id="11" name="矩形 10"/>
          <p:cNvSpPr/>
          <p:nvPr/>
        </p:nvSpPr>
        <p:spPr>
          <a:xfrm>
            <a:off x="1964690" y="2999105"/>
            <a:ext cx="1107440" cy="36576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PID</a:t>
            </a:r>
            <a:r>
              <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算法</a:t>
            </a: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a:xfrm>
            <a:off x="1202055" y="2998470"/>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乘号 12"/>
          <p:cNvSpPr/>
          <p:nvPr/>
        </p:nvSpPr>
        <p:spPr>
          <a:xfrm>
            <a:off x="1168400" y="2963545"/>
            <a:ext cx="432435" cy="431800"/>
          </a:xfrm>
          <a:prstGeom prst="mathMultiply">
            <a:avLst/>
          </a:prstGeom>
          <a:solidFill>
            <a:schemeClr val="tx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4" name="文本框 13"/>
              <p:cNvSpPr txBox="1"/>
              <p:nvPr/>
            </p:nvSpPr>
            <p:spPr>
              <a:xfrm>
                <a:off x="765810" y="2882265"/>
                <a:ext cx="3663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𝜃</m:t>
                          </m:r>
                        </m:e>
                        <m:sub>
                          <m:r>
                            <a:rPr lang="en-US" altLang="zh-CN" sz="1600" i="1">
                              <a:latin typeface="Cambria Math" panose="02040503050406030204" charset="0"/>
                              <a:ea typeface="微软雅黑" panose="020B0503020204020204" pitchFamily="34" charset="-122"/>
                              <a:cs typeface="Cambria Math" panose="02040503050406030204" charset="0"/>
                            </a:rPr>
                            <m:t>𝑑</m:t>
                          </m:r>
                        </m:sub>
                      </m:sSub>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765810" y="2882265"/>
                <a:ext cx="366395" cy="274320"/>
              </a:xfrm>
              <a:prstGeom prst="rect">
                <a:avLst/>
              </a:prstGeom>
              <a:blipFill rotWithShape="1">
                <a:blip r:embed="rId2"/>
                <a:stretch>
                  <a:fillRect b="-5556"/>
                </a:stretch>
              </a:blipFill>
            </p:spPr>
            <p:txBody>
              <a:bodyPr/>
              <a:lstStyle/>
              <a:p>
                <a:r>
                  <a:rPr lang="zh-CN" altLang="en-US">
                    <a:noFill/>
                  </a:rPr>
                  <a:t> </a:t>
                </a:r>
              </a:p>
            </p:txBody>
          </p:sp>
        </mc:Fallback>
      </mc:AlternateContent>
      <p:cxnSp>
        <p:nvCxnSpPr>
          <p:cNvPr id="15" name="直接箭头连接符 14"/>
          <p:cNvCxnSpPr>
            <a:stCxn id="12" idx="6"/>
            <a:endCxn id="11" idx="1"/>
          </p:cNvCxnSpPr>
          <p:nvPr/>
        </p:nvCxnSpPr>
        <p:spPr>
          <a:xfrm>
            <a:off x="1562100" y="3178810"/>
            <a:ext cx="402590" cy="31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6" name="矩形 15"/>
          <p:cNvSpPr/>
          <p:nvPr/>
        </p:nvSpPr>
        <p:spPr>
          <a:xfrm>
            <a:off x="4219575" y="2999105"/>
            <a:ext cx="1117600" cy="35941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伺服电机</a:t>
            </a: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7" name="直接箭头连接符 16"/>
          <p:cNvCxnSpPr>
            <a:stCxn id="16" idx="3"/>
          </p:cNvCxnSpPr>
          <p:nvPr/>
        </p:nvCxnSpPr>
        <p:spPr>
          <a:xfrm flipV="1">
            <a:off x="5337175" y="3178175"/>
            <a:ext cx="530860" cy="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8" name="直接箭头连接符 17"/>
          <p:cNvCxnSpPr/>
          <p:nvPr/>
        </p:nvCxnSpPr>
        <p:spPr>
          <a:xfrm flipV="1">
            <a:off x="765810" y="3179445"/>
            <a:ext cx="438785" cy="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2" name="矩形 21"/>
          <p:cNvSpPr/>
          <p:nvPr/>
        </p:nvSpPr>
        <p:spPr>
          <a:xfrm>
            <a:off x="2909570" y="2104390"/>
            <a:ext cx="1248410" cy="33083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重力补偿</a:t>
            </a: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椭圆 23"/>
          <p:cNvSpPr/>
          <p:nvPr/>
        </p:nvSpPr>
        <p:spPr>
          <a:xfrm>
            <a:off x="3353435" y="2999105"/>
            <a:ext cx="360045" cy="360045"/>
          </a:xfrm>
          <a:prstGeom prst="ellips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乘号 24"/>
          <p:cNvSpPr/>
          <p:nvPr/>
        </p:nvSpPr>
        <p:spPr>
          <a:xfrm>
            <a:off x="3316605" y="2963545"/>
            <a:ext cx="432435" cy="431800"/>
          </a:xfrm>
          <a:prstGeom prst="mathMultiply">
            <a:avLst/>
          </a:prstGeom>
          <a:solidFill>
            <a:schemeClr val="tx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8" name="直接箭头连接符 27"/>
          <p:cNvCxnSpPr>
            <a:stCxn id="22" idx="2"/>
            <a:endCxn id="24" idx="0"/>
          </p:cNvCxnSpPr>
          <p:nvPr/>
        </p:nvCxnSpPr>
        <p:spPr>
          <a:xfrm>
            <a:off x="3533775" y="2435225"/>
            <a:ext cx="0" cy="56388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9" name="直接箭头连接符 18"/>
          <p:cNvCxnSpPr>
            <a:stCxn id="11" idx="3"/>
            <a:endCxn id="24" idx="2"/>
          </p:cNvCxnSpPr>
          <p:nvPr/>
        </p:nvCxnSpPr>
        <p:spPr>
          <a:xfrm flipV="1">
            <a:off x="3072130" y="3179445"/>
            <a:ext cx="281305" cy="254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0" name="直接箭头连接符 29"/>
          <p:cNvCxnSpPr>
            <a:stCxn id="24" idx="6"/>
            <a:endCxn id="16" idx="1"/>
          </p:cNvCxnSpPr>
          <p:nvPr/>
        </p:nvCxnSpPr>
        <p:spPr>
          <a:xfrm flipV="1">
            <a:off x="3713480" y="3178810"/>
            <a:ext cx="506095" cy="6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1" name="文本框 30"/>
          <p:cNvSpPr txBox="1"/>
          <p:nvPr/>
        </p:nvSpPr>
        <p:spPr>
          <a:xfrm>
            <a:off x="3640455" y="2854960"/>
            <a:ext cx="636270" cy="27432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600">
                <a:latin typeface="Cambria Math" panose="02040503050406030204" charset="0"/>
                <a:ea typeface="微软雅黑" panose="020B0503020204020204" pitchFamily="34" charset="-122"/>
                <a:cs typeface="Cambria Math" panose="02040503050406030204" charset="0"/>
              </a:rPr>
              <a:t>力矩</a:t>
            </a:r>
            <a:endParaRPr lang="zh-CN" altLang="en-US" sz="1600">
              <a:latin typeface="Cambria Math" panose="02040503050406030204" charset="0"/>
              <a:ea typeface="微软雅黑" panose="020B0503020204020204" pitchFamily="34" charset="-122"/>
              <a:cs typeface="Cambria Math" panose="02040503050406030204" charset="0"/>
            </a:endParaRPr>
          </a:p>
        </p:txBody>
      </p:sp>
      <p:sp>
        <p:nvSpPr>
          <p:cNvPr id="23" name="文本框 22"/>
          <p:cNvSpPr txBox="1"/>
          <p:nvPr/>
        </p:nvSpPr>
        <p:spPr>
          <a:xfrm>
            <a:off x="3280410" y="269748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mc:AlternateContent xmlns:mc="http://schemas.openxmlformats.org/markup-compatibility/2006">
        <mc:Choice xmlns:a14="http://schemas.microsoft.com/office/drawing/2010/main" Requires="a14">
          <p:sp>
            <p:nvSpPr>
              <p:cNvPr id="36" name="文本框 35"/>
              <p:cNvSpPr txBox="1"/>
              <p:nvPr/>
            </p:nvSpPr>
            <p:spPr>
              <a:xfrm>
                <a:off x="5357495" y="2888615"/>
                <a:ext cx="366395" cy="274320"/>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sz="1600" i="1">
                          <a:latin typeface="Cambria Math" panose="02040503050406030204" charset="0"/>
                          <a:ea typeface="微软雅黑" panose="020B0503020204020204" pitchFamily="34" charset="-122"/>
                          <a:cs typeface="Cambria Math" panose="02040503050406030204" charset="0"/>
                        </a:rPr>
                        <m:t>𝜃</m:t>
                      </m:r>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p:txBody>
          </p:sp>
        </mc:Choice>
        <mc:Fallback>
          <p:sp>
            <p:nvSpPr>
              <p:cNvPr id="36" name="文本框 35"/>
              <p:cNvSpPr txBox="1">
                <a:spLocks noRot="1" noChangeAspect="1" noMove="1" noResize="1" noEditPoints="1" noAdjustHandles="1" noChangeArrowheads="1" noChangeShapeType="1" noTextEdit="1"/>
              </p:cNvSpPr>
              <p:nvPr/>
            </p:nvSpPr>
            <p:spPr>
              <a:xfrm>
                <a:off x="5357495" y="2888615"/>
                <a:ext cx="366395" cy="274320"/>
              </a:xfrm>
              <a:prstGeom prst="rect">
                <a:avLst/>
              </a:prstGeom>
              <a:blipFill rotWithShape="1">
                <a:blip r:embed="rId3"/>
                <a:stretch>
                  <a:fillRect b="-5556"/>
                </a:stretch>
              </a:blipFill>
            </p:spPr>
            <p:txBody>
              <a:bodyPr/>
              <a:lstStyle/>
              <a:p>
                <a:r>
                  <a:rPr lang="zh-CN" altLang="en-US">
                    <a:noFill/>
                  </a:rPr>
                  <a:t> </a:t>
                </a:r>
              </a:p>
            </p:txBody>
          </p:sp>
        </mc:Fallback>
      </mc:AlternateContent>
      <p:cxnSp>
        <p:nvCxnSpPr>
          <p:cNvPr id="38" name="肘形连接符 37"/>
          <p:cNvCxnSpPr/>
          <p:nvPr/>
        </p:nvCxnSpPr>
        <p:spPr>
          <a:xfrm rot="10800000" flipV="1">
            <a:off x="3855720" y="3194685"/>
            <a:ext cx="1673225" cy="1156335"/>
          </a:xfrm>
          <a:prstGeom prst="bentConnector3">
            <a:avLst>
              <a:gd name="adj1" fmla="val -569"/>
            </a:avLst>
          </a:prstGeom>
          <a:solidFill>
            <a:schemeClr val="accent1"/>
          </a:solidFill>
          <a:ln w="9525" cap="flat" cmpd="sng" algn="ctr">
            <a:solidFill>
              <a:schemeClr val="tx1"/>
            </a:solidFill>
            <a:prstDash val="solid"/>
            <a:round/>
            <a:headEnd type="none" w="med" len="med"/>
            <a:tailEnd type="arrow" w="med" len="med"/>
          </a:ln>
        </p:spPr>
      </p:cxnSp>
      <p:sp>
        <p:nvSpPr>
          <p:cNvPr id="46" name="矩形 45"/>
          <p:cNvSpPr/>
          <p:nvPr/>
        </p:nvSpPr>
        <p:spPr>
          <a:xfrm>
            <a:off x="2847340" y="4201160"/>
            <a:ext cx="1009015" cy="300355"/>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编码器</a:t>
            </a: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8" name="肘形连接符 47"/>
          <p:cNvCxnSpPr>
            <a:stCxn id="46" idx="1"/>
            <a:endCxn id="12" idx="4"/>
          </p:cNvCxnSpPr>
          <p:nvPr/>
        </p:nvCxnSpPr>
        <p:spPr>
          <a:xfrm rot="10800000">
            <a:off x="1382395" y="3358515"/>
            <a:ext cx="1464945" cy="993140"/>
          </a:xfrm>
          <a:prstGeom prst="bentConnector2">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49" name="文本框 48"/>
              <p:cNvSpPr txBox="1"/>
              <p:nvPr/>
            </p:nvSpPr>
            <p:spPr>
              <a:xfrm>
                <a:off x="1099820" y="335915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14:m>
                  <m:oMathPara xmlns:m="http://schemas.openxmlformats.org/officeDocument/2006/math">
                    <m:oMathParaPr>
                      <m:jc m:val="centerGroup"/>
                    </m:oMathParaPr>
                    <m:oMath xmlns:m="http://schemas.openxmlformats.org/officeDocument/2006/math">
                      <m:r>
                        <a:rPr lang="en-US" altLang="zh-CN" sz="1200">
                          <a:latin typeface="Cambria Math" panose="02040503050406030204" charset="0"/>
                          <a:ea typeface="微软雅黑" panose="020B0503020204020204" pitchFamily="34" charset="-122"/>
                          <a:cs typeface="Cambria Math" panose="02040503050406030204" charset="0"/>
                        </a:rPr>
                        <m:t>−</m:t>
                      </m:r>
                    </m:oMath>
                  </m:oMathPara>
                </a14:m>
                <a:endParaRPr lang="en-US" altLang="zh-CN" sz="1200">
                  <a:latin typeface="Cambria Math" panose="02040503050406030204" charset="0"/>
                  <a:ea typeface="微软雅黑" panose="020B0503020204020204" pitchFamily="34" charset="-122"/>
                  <a:cs typeface="Cambria Math" panose="02040503050406030204" charset="0"/>
                </a:endParaRPr>
              </a:p>
            </p:txBody>
          </p:sp>
        </mc:Choice>
        <mc:Fallback>
          <p:sp>
            <p:nvSpPr>
              <p:cNvPr id="49" name="文本框 48"/>
              <p:cNvSpPr txBox="1">
                <a:spLocks noRot="1" noChangeAspect="1" noMove="1" noResize="1" noEditPoints="1" noAdjustHandles="1" noChangeArrowheads="1" noChangeShapeType="1" noTextEdit="1"/>
              </p:cNvSpPr>
              <p:nvPr/>
            </p:nvSpPr>
            <p:spPr>
              <a:xfrm>
                <a:off x="1099820" y="3359150"/>
                <a:ext cx="297180" cy="301625"/>
              </a:xfrm>
              <a:prstGeom prst="rect">
                <a:avLst/>
              </a:prstGeom>
              <a:blipFill rotWithShape="1">
                <a:blip r:embed="rId4"/>
                <a:stretch>
                  <a:fillRect/>
                </a:stretch>
              </a:blipFill>
            </p:spPr>
            <p:txBody>
              <a:bodyPr/>
              <a:lstStyle/>
              <a:p>
                <a:r>
                  <a:rPr lang="zh-CN" altLang="en-US">
                    <a:noFill/>
                  </a:rPr>
                  <a:t> </a:t>
                </a:r>
              </a:p>
            </p:txBody>
          </p:sp>
        </mc:Fallback>
      </mc:AlternateContent>
      <p:sp>
        <p:nvSpPr>
          <p:cNvPr id="50" name="文本框 49"/>
          <p:cNvSpPr txBox="1"/>
          <p:nvPr/>
        </p:nvSpPr>
        <p:spPr>
          <a:xfrm>
            <a:off x="1039495" y="2854960"/>
            <a:ext cx="297180" cy="30162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p:sp>
        <p:nvSpPr>
          <p:cNvPr id="51" name="文本框 50"/>
          <p:cNvSpPr txBox="1"/>
          <p:nvPr/>
        </p:nvSpPr>
        <p:spPr>
          <a:xfrm>
            <a:off x="3091180" y="2905760"/>
            <a:ext cx="297180" cy="295275"/>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1200">
                <a:latin typeface="Cambria Math" panose="02040503050406030204" charset="0"/>
                <a:ea typeface="微软雅黑" panose="020B0503020204020204" pitchFamily="34" charset="-122"/>
                <a:cs typeface="Cambria Math" panose="02040503050406030204" charset="0"/>
              </a:rPr>
              <a:t>+</a:t>
            </a:r>
            <a:endParaRPr lang="en-US" altLang="zh-CN" sz="1200">
              <a:latin typeface="Cambria Math" panose="02040503050406030204" charset="0"/>
              <a:ea typeface="微软雅黑" panose="020B0503020204020204" pitchFamily="34" charset="-122"/>
              <a:cs typeface="Cambria Math" panose="02040503050406030204" charset="0"/>
            </a:endParaRPr>
          </a:p>
        </p:txBody>
      </p:sp>
      <mc:AlternateContent xmlns:mc="http://schemas.openxmlformats.org/markup-compatibility/2006">
        <mc:Choice xmlns:a14="http://schemas.microsoft.com/office/drawing/2010/main" Requires="a14">
          <p:sp>
            <p:nvSpPr>
              <p:cNvPr id="52" name="文本框 51"/>
              <p:cNvSpPr txBox="1"/>
              <p:nvPr/>
            </p:nvSpPr>
            <p:spPr>
              <a:xfrm>
                <a:off x="6909435" y="1638300"/>
                <a:ext cx="4093845" cy="4116070"/>
              </a:xfrm>
              <a:prstGeom prst="rect">
                <a:avLst/>
              </a:prstGeom>
            </p:spPr>
            <p:txBody>
              <a:bodyPr>
                <a:noAutofit/>
                <a:extLst>
                  <a:ext uri="{4A0BC546-FE56-4ADE-93B0-CB8AF2F6F144}">
                    <wpsdc:textFrameExt xmlns:wpsdc="http://www.wps.cn/officeDocument/2022/drawingmlCustomData" type="text"/>
                  </a:ext>
                </a:extLst>
              </a:bodyPr>
              <a:p>
                <a:pPr marL="0" indent="0" algn="ctr" latinLnBrk="0">
                  <a:lnSpc>
                    <a:spcPct val="150000"/>
                  </a:lnSpc>
                </a:pPr>
                <a:r>
                  <a:rPr lang="zh-CN" altLang="en-US" sz="1600">
                    <a:latin typeface="Arial" panose="020B0604020202020204" pitchFamily="34" charset="0"/>
                    <a:ea typeface="微软雅黑" panose="020B0503020204020204" pitchFamily="34" charset="-122"/>
                  </a:rPr>
                  <a:t>牛顿</a:t>
                </a:r>
                <a:r>
                  <a:rPr lang="en-US" altLang="zh-CN" sz="1600">
                    <a:latin typeface="Arial" panose="020B0604020202020204" pitchFamily="34" charset="0"/>
                    <a:ea typeface="微软雅黑" panose="020B0503020204020204" pitchFamily="34" charset="-122"/>
                  </a:rPr>
                  <a:t>-</a:t>
                </a:r>
                <a:r>
                  <a:rPr lang="zh-CN" altLang="en-US" sz="1600">
                    <a:latin typeface="Arial" panose="020B0604020202020204" pitchFamily="34" charset="0"/>
                    <a:ea typeface="微软雅黑" panose="020B0503020204020204" pitchFamily="34" charset="-122"/>
                  </a:rPr>
                  <a:t>欧拉逆动力学算法</a:t>
                </a:r>
                <a:endParaRPr lang="zh-CN" altLang="en-US" sz="1600">
                  <a:latin typeface="Arial" panose="020B0604020202020204" pitchFamily="34" charset="0"/>
                  <a:ea typeface="微软雅黑" panose="020B0503020204020204" pitchFamily="34" charset="-122"/>
                </a:endParaRPr>
              </a:p>
              <a:p>
                <a:pPr marL="0" indent="0" algn="l" latinLnBrk="0">
                  <a:lnSpc>
                    <a:spcPct val="150000"/>
                  </a:lnSpc>
                </a:pPr>
                <a:r>
                  <a:rPr lang="en-US" altLang="zh-CN" sz="1600">
                    <a:latin typeface="Arial" panose="020B0604020202020204" pitchFamily="34" charset="0"/>
                    <a:ea typeface="微软雅黑" panose="020B0503020204020204" pitchFamily="34" charset="-122"/>
                  </a:rPr>
                  <a:t>1.</a:t>
                </a:r>
                <a:r>
                  <a:rPr lang="zh-CN" altLang="en-US" sz="1600">
                    <a:latin typeface="Arial" panose="020B0604020202020204" pitchFamily="34" charset="0"/>
                    <a:ea typeface="微软雅黑" panose="020B0503020204020204" pitchFamily="34" charset="-122"/>
                  </a:rPr>
                  <a:t>正向迭代</a:t>
                </a:r>
                <a:endParaRPr lang="zh-CN" altLang="en-US" sz="1600">
                  <a:latin typeface="Arial" panose="020B0604020202020204" pitchFamily="34" charset="0"/>
                  <a:ea typeface="微软雅黑" panose="020B0503020204020204" pitchFamily="34" charset="-122"/>
                </a:endParaRPr>
              </a:p>
              <a:p>
                <a:pPr marL="0" indent="0" algn="l" latinLnBrk="0">
                  <a:lnSpc>
                    <a:spcPct val="150000"/>
                  </a:lnSpc>
                </a:pPr>
                <a:r>
                  <a:rPr lang="zh-CN" altLang="en-US" sz="1600">
                    <a:latin typeface="Arial" panose="020B0604020202020204" pitchFamily="34" charset="0"/>
                    <a:ea typeface="微软雅黑" panose="020B0503020204020204" pitchFamily="34" charset="-122"/>
                  </a:rPr>
                  <a:t>给定</a:t>
                </a:r>
                <a14:m>
                  <m:oMath xmlns:m="http://schemas.openxmlformats.org/officeDocument/2006/math">
                    <m:r>
                      <a:rPr lang="en-US" altLang="zh-CN" sz="1600" i="1">
                        <a:latin typeface="Cambria Math" panose="02040503050406030204" charset="0"/>
                        <a:ea typeface="微软雅黑" panose="020B0503020204020204" pitchFamily="34" charset="-122"/>
                        <a:cs typeface="Cambria Math" panose="02040503050406030204" charset="0"/>
                      </a:rPr>
                      <m:t>𝜃</m:t>
                    </m:r>
                    <m:r>
                      <a:rPr lang="zh-CN" altLang="en-US" sz="1600" i="1">
                        <a:latin typeface="Cambria Math" panose="02040503050406030204" charset="0"/>
                        <a:ea typeface="MS Mincho" charset="0"/>
                        <a:cs typeface="Cambria Math" panose="02040503050406030204" charset="0"/>
                      </a:rPr>
                      <m:t>、</m:t>
                    </m:r>
                    <m:acc>
                      <m:accPr>
                        <m:chr m:val="̇"/>
                        <m:ctrlPr>
                          <a:rPr lang="zh-CN" altLang="en-US" sz="1600" i="1">
                            <a:latin typeface="Cambria Math" panose="02040503050406030204" charset="0"/>
                            <a:ea typeface="MS Mincho" charset="0"/>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𝜃</m:t>
                        </m:r>
                      </m:e>
                    </m:acc>
                    <m:r>
                      <a:rPr lang="zh-CN" altLang="en-US" sz="1600" i="1">
                        <a:latin typeface="Cambria Math" panose="02040503050406030204" charset="0"/>
                        <a:ea typeface="MS Mincho" charset="0"/>
                        <a:cs typeface="Cambria Math" panose="02040503050406030204" charset="0"/>
                      </a:rPr>
                      <m:t>、</m:t>
                    </m:r>
                    <m:acc>
                      <m:accPr>
                        <m:chr m:val="̈"/>
                        <m:ctrlPr>
                          <a:rPr lang="zh-CN" altLang="en-US" sz="1600" i="1">
                            <a:latin typeface="Cambria Math" panose="02040503050406030204" charset="0"/>
                            <a:ea typeface="MS Mincho" charset="0"/>
                            <a:cs typeface="Cambria Math" panose="02040503050406030204" charset="0"/>
                          </a:rPr>
                        </m:ctrlPr>
                      </m:accPr>
                      <m:e>
                        <m:r>
                          <a:rPr lang="en-US" altLang="zh-CN" sz="1600" i="1">
                            <a:latin typeface="Cambria Math" panose="02040503050406030204" charset="0"/>
                            <a:ea typeface="微软雅黑" panose="020B0503020204020204" pitchFamily="34" charset="-122"/>
                            <a:cs typeface="Cambria Math" panose="02040503050406030204" charset="0"/>
                          </a:rPr>
                          <m:t>𝜃</m:t>
                        </m:r>
                      </m:e>
                    </m:acc>
                  </m:oMath>
                </a14:m>
                <a:r>
                  <a:rPr lang="zh-CN" altLang="en-US" sz="1600">
                    <a:latin typeface="Arial" panose="020B0604020202020204" pitchFamily="34" charset="0"/>
                    <a:ea typeface="微软雅黑" panose="020B0503020204020204" pitchFamily="34" charset="-122"/>
                  </a:rPr>
                  <a:t>，由</a:t>
                </a:r>
                <a:r>
                  <a:rPr lang="en-US" altLang="zh-CN" sz="1600">
                    <a:latin typeface="Arial" panose="020B0604020202020204" pitchFamily="34" charset="0"/>
                    <a:ea typeface="微软雅黑" panose="020B0503020204020204" pitchFamily="34" charset="-122"/>
                  </a:rPr>
                  <a:t>i=1</a:t>
                </a:r>
                <a:r>
                  <a:rPr lang="zh-CN" altLang="en-US" sz="1600">
                    <a:latin typeface="Arial" panose="020B0604020202020204" pitchFamily="34" charset="0"/>
                    <a:ea typeface="微软雅黑" panose="020B0503020204020204" pitchFamily="34" charset="-122"/>
                  </a:rPr>
                  <a:t>到</a:t>
                </a:r>
                <a:r>
                  <a:rPr lang="en-US" altLang="zh-CN" sz="1600">
                    <a:latin typeface="Arial" panose="020B0604020202020204" pitchFamily="34" charset="0"/>
                    <a:ea typeface="微软雅黑" panose="020B0503020204020204" pitchFamily="34" charset="-122"/>
                  </a:rPr>
                  <a:t>n</a:t>
                </a:r>
                <a:r>
                  <a:rPr lang="zh-CN" altLang="en-US" sz="1600">
                    <a:latin typeface="Arial" panose="020B0604020202020204" pitchFamily="34" charset="0"/>
                    <a:ea typeface="微软雅黑" panose="020B0503020204020204" pitchFamily="34" charset="-122"/>
                  </a:rPr>
                  <a:t>，执行</a:t>
                </a:r>
                <a:endParaRPr lang="zh-CN" altLang="en-US" sz="1600">
                  <a:latin typeface="Arial" panose="020B0604020202020204" pitchFamily="34" charset="0"/>
                  <a:ea typeface="微软雅黑" panose="020B0503020204020204" pitchFamily="34" charset="-122"/>
                </a:endParaRPr>
              </a:p>
              <a:p>
                <a:pPr marL="0" indent="0" algn="l" latinLnBrk="0">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𝑇</m:t>
                          </m:r>
                        </m:e>
                        <m:sub>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1</m:t>
                          </m:r>
                        </m:sub>
                      </m:sSub>
                      <m:r>
                        <a:rPr lang="en-US" altLang="zh-CN" sz="1600" i="1">
                          <a:latin typeface="Cambria Math" panose="02040503050406030204" charset="0"/>
                          <a:ea typeface="微软雅黑" panose="020B0503020204020204" pitchFamily="34" charset="-122"/>
                          <a:cs typeface="Cambria Math" panose="02040503050406030204" charset="0"/>
                        </a:rPr>
                        <m:t>=</m:t>
                      </m:r>
                      <m:sSup>
                        <m:sSupPr>
                          <m:ctrlPr>
                            <a:rPr lang="en-US" altLang="zh-CN" sz="1600" i="1">
                              <a:latin typeface="Cambria Math" panose="02040503050406030204" charset="0"/>
                              <a:ea typeface="微软雅黑" panose="020B0503020204020204" pitchFamily="34" charset="-122"/>
                              <a:cs typeface="Cambria Math" panose="02040503050406030204" charset="0"/>
                            </a:rPr>
                          </m:ctrlPr>
                        </m:sSupPr>
                        <m:e>
                          <m:r>
                            <a:rPr lang="en-US" altLang="zh-CN" sz="1600" i="1">
                              <a:latin typeface="Cambria Math" panose="02040503050406030204" charset="0"/>
                              <a:ea typeface="微软雅黑" panose="020B0503020204020204" pitchFamily="34" charset="-122"/>
                              <a:cs typeface="Cambria Math" panose="02040503050406030204" charset="0"/>
                            </a:rPr>
                            <m:t>𝑒</m:t>
                          </m:r>
                        </m:e>
                        <m:sup>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𝐴</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𝜃</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sup>
                      </m:sSup>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𝑀</m:t>
                          </m:r>
                        </m:e>
                        <m:sub>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1</m:t>
                          </m:r>
                        </m:sub>
                      </m:sSub>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a:p>
                <a:pPr marL="0" indent="0" algn="l" latinLnBrk="0">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𝑉</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𝐴𝑑</m:t>
                          </m:r>
                        </m:e>
                        <m:sub>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𝑇</m:t>
                              </m:r>
                            </m:e>
                            <m:sub>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1</m:t>
                              </m:r>
                            </m:sub>
                          </m:sSub>
                        </m:sub>
                      </m:sSub>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𝑉</m:t>
                          </m:r>
                        </m:e>
                        <m:sub>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1</m:t>
                          </m:r>
                        </m:sub>
                      </m:sSub>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𝐴</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𝜃</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e>
                      </m:acc>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a:p>
                <a:pPr marL="0" indent="0" algn="l" latinLnBrk="0">
                  <a:lnSpc>
                    <a:spcPct val="150000"/>
                  </a:lnSpc>
                </a:pPr>
                <a14:m>
                  <m:oMathPara xmlns:m="http://schemas.openxmlformats.org/officeDocument/2006/math">
                    <m:oMathParaPr>
                      <m:jc m:val="centerGroup"/>
                    </m:oMathParaPr>
                    <m:oMath xmlns:m="http://schemas.openxmlformats.org/officeDocument/2006/math">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𝑉</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e>
                      </m:acc>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𝐴𝑑</m:t>
                          </m:r>
                        </m:e>
                        <m:sub>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𝑇</m:t>
                              </m:r>
                            </m:e>
                            <m:sub>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1</m:t>
                              </m:r>
                            </m:sub>
                          </m:sSub>
                        </m:sub>
                      </m:sSub>
                      <m:r>
                        <a:rPr lang="en-US" altLang="zh-CN" sz="1600" i="1">
                          <a:latin typeface="Cambria Math" panose="02040503050406030204" charset="0"/>
                          <a:ea typeface="微软雅黑" panose="020B0503020204020204" pitchFamily="34" charset="-122"/>
                          <a:cs typeface="Cambria Math" panose="02040503050406030204" charset="0"/>
                        </a:rPr>
                        <m:t>(</m:t>
                      </m:r>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𝑉</m:t>
                              </m:r>
                            </m:e>
                            <m:sub>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1</m:t>
                              </m:r>
                            </m:sub>
                          </m:sSub>
                        </m:e>
                      </m:acc>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𝑎𝑑</m:t>
                          </m:r>
                        </m:e>
                        <m:sub>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𝑉</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sub>
                      </m:sSub>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𝐴</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r>
                        <a:rPr lang="en-US" altLang="zh-CN" sz="1600" i="1">
                          <a:latin typeface="Cambria Math" panose="02040503050406030204" charset="0"/>
                          <a:ea typeface="微软雅黑" panose="020B0503020204020204" pitchFamily="34" charset="-122"/>
                          <a:cs typeface="Cambria Math" panose="02040503050406030204" charset="0"/>
                        </a:rPr>
                        <m:t>)</m:t>
                      </m:r>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𝜃</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e>
                      </m:acc>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𝐴</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𝜃</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e>
                      </m:acc>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a:p>
                <a:pPr marL="0" indent="0" algn="l" latinLnBrk="0">
                  <a:lnSpc>
                    <a:spcPct val="150000"/>
                  </a:lnSpc>
                </a:pPr>
                <a:r>
                  <a:rPr lang="en-US" altLang="zh-CN" sz="1600">
                    <a:ea typeface="微软雅黑" panose="020B0503020204020204" pitchFamily="34" charset="-122"/>
                    <a:sym typeface="+mn-ea"/>
                  </a:rPr>
                  <a:t>2.</a:t>
                </a:r>
                <a:r>
                  <a:rPr lang="zh-CN" altLang="en-US" sz="1600">
                    <a:ea typeface="微软雅黑" panose="020B0503020204020204" pitchFamily="34" charset="-122"/>
                    <a:sym typeface="+mn-ea"/>
                  </a:rPr>
                  <a:t>反向迭代</a:t>
                </a:r>
                <a:endParaRPr lang="zh-CN" altLang="en-US" sz="1600">
                  <a:latin typeface="Arial" panose="020B0604020202020204" pitchFamily="34" charset="0"/>
                  <a:ea typeface="微软雅黑" panose="020B0503020204020204" pitchFamily="34" charset="-122"/>
                </a:endParaRPr>
              </a:p>
              <a:p>
                <a:pPr marL="0" indent="0" algn="l" latinLnBrk="0">
                  <a:lnSpc>
                    <a:spcPct val="150000"/>
                  </a:lnSpc>
                </a:pPr>
                <a:r>
                  <a:rPr lang="zh-CN" altLang="en-US" sz="1600">
                    <a:latin typeface="Arial" panose="020B0604020202020204" pitchFamily="34" charset="0"/>
                    <a:ea typeface="微软雅黑" panose="020B0503020204020204" pitchFamily="34" charset="-122"/>
                  </a:rPr>
                  <a:t>由</a:t>
                </a:r>
                <a:r>
                  <a:rPr lang="en-US" altLang="zh-CN" sz="1600">
                    <a:latin typeface="Arial" panose="020B0604020202020204" pitchFamily="34" charset="0"/>
                    <a:ea typeface="微软雅黑" panose="020B0503020204020204" pitchFamily="34" charset="-122"/>
                  </a:rPr>
                  <a:t>i=n</a:t>
                </a:r>
                <a:r>
                  <a:rPr lang="zh-CN" altLang="en-US" sz="1600">
                    <a:latin typeface="Arial" panose="020B0604020202020204" pitchFamily="34" charset="0"/>
                    <a:ea typeface="微软雅黑" panose="020B0503020204020204" pitchFamily="34" charset="-122"/>
                  </a:rPr>
                  <a:t>到</a:t>
                </a:r>
                <a:r>
                  <a:rPr lang="en-US" altLang="zh-CN" sz="1600">
                    <a:latin typeface="Arial" panose="020B0604020202020204" pitchFamily="34" charset="0"/>
                    <a:ea typeface="微软雅黑" panose="020B0503020204020204" pitchFamily="34" charset="-122"/>
                  </a:rPr>
                  <a:t>1</a:t>
                </a:r>
                <a:r>
                  <a:rPr lang="zh-CN" altLang="en-US" sz="1600">
                    <a:latin typeface="Arial" panose="020B0604020202020204" pitchFamily="34" charset="0"/>
                    <a:ea typeface="微软雅黑" panose="020B0503020204020204" pitchFamily="34" charset="-122"/>
                  </a:rPr>
                  <a:t>，执行</a:t>
                </a:r>
                <a:endParaRPr lang="zh-CN" altLang="en-US" sz="1600">
                  <a:latin typeface="Arial" panose="020B0604020202020204" pitchFamily="34" charset="0"/>
                  <a:ea typeface="微软雅黑" panose="020B0503020204020204" pitchFamily="34" charset="-122"/>
                </a:endParaRPr>
              </a:p>
              <a:p>
                <a:pPr marL="0" indent="0" algn="l" latinLnBrk="0">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𝐹</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r>
                        <a:rPr lang="en-US" altLang="zh-CN" sz="1600" i="1">
                          <a:latin typeface="Cambria Math" panose="02040503050406030204" charset="0"/>
                          <a:ea typeface="微软雅黑" panose="020B0503020204020204" pitchFamily="34" charset="-122"/>
                          <a:cs typeface="Cambria Math" panose="02040503050406030204" charset="0"/>
                        </a:rPr>
                        <m:t>=</m:t>
                      </m:r>
                      <m:sSubSup>
                        <m:sSubSupPr>
                          <m:ctrlPr>
                            <a:rPr lang="en-US" altLang="zh-CN" sz="1600" i="1">
                              <a:latin typeface="Cambria Math" panose="02040503050406030204" charset="0"/>
                              <a:ea typeface="微软雅黑" panose="020B0503020204020204" pitchFamily="34" charset="-122"/>
                              <a:cs typeface="Cambria Math" panose="02040503050406030204" charset="0"/>
                            </a:rPr>
                          </m:ctrlPr>
                        </m:sSubSupPr>
                        <m:e>
                          <m:r>
                            <a:rPr lang="en-US" altLang="zh-CN" sz="1600" i="1">
                              <a:latin typeface="Cambria Math" panose="02040503050406030204" charset="0"/>
                              <a:ea typeface="微软雅黑" panose="020B0503020204020204" pitchFamily="34" charset="-122"/>
                              <a:cs typeface="Cambria Math" panose="02040503050406030204" charset="0"/>
                            </a:rPr>
                            <m:t>𝐴𝑑</m:t>
                          </m:r>
                        </m:e>
                        <m:sub>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𝑇</m:t>
                              </m:r>
                            </m:e>
                            <m:sub>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1</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𝑖</m:t>
                              </m:r>
                            </m:sub>
                          </m:sSub>
                        </m:sub>
                        <m:sup>
                          <m:r>
                            <a:rPr lang="en-US" altLang="zh-CN" sz="1600" i="1">
                              <a:latin typeface="Cambria Math" panose="02040503050406030204" charset="0"/>
                              <a:ea typeface="微软雅黑" panose="020B0503020204020204" pitchFamily="34" charset="-122"/>
                              <a:cs typeface="Cambria Math" panose="02040503050406030204" charset="0"/>
                            </a:rPr>
                            <m:t>𝑇</m:t>
                          </m:r>
                        </m:sup>
                      </m:sSubSup>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𝐹</m:t>
                          </m:r>
                        </m:e>
                        <m:sub>
                          <m:r>
                            <a:rPr lang="en-US" altLang="zh-CN" sz="1600" i="1">
                              <a:latin typeface="Cambria Math" panose="02040503050406030204" charset="0"/>
                              <a:ea typeface="微软雅黑" panose="020B0503020204020204" pitchFamily="34" charset="-122"/>
                              <a:cs typeface="Cambria Math" panose="02040503050406030204" charset="0"/>
                            </a:rPr>
                            <m:t>𝑖</m:t>
                          </m:r>
                          <m:r>
                            <a:rPr lang="en-US" altLang="zh-CN" sz="1600" i="1">
                              <a:latin typeface="Cambria Math" panose="02040503050406030204" charset="0"/>
                              <a:ea typeface="微软雅黑" panose="020B0503020204020204" pitchFamily="34" charset="-122"/>
                              <a:cs typeface="Cambria Math" panose="02040503050406030204" charset="0"/>
                            </a:rPr>
                            <m:t>+</m:t>
                          </m:r>
                          <m:r>
                            <a:rPr lang="en-US" altLang="zh-CN" sz="1600" i="1">
                              <a:latin typeface="Cambria Math" panose="02040503050406030204" charset="0"/>
                              <a:ea typeface="微软雅黑" panose="020B0503020204020204" pitchFamily="34" charset="-122"/>
                              <a:cs typeface="Cambria Math" panose="02040503050406030204" charset="0"/>
                            </a:rPr>
                            <m:t>1</m:t>
                          </m:r>
                        </m:sub>
                      </m:sSub>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𝜚</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𝑉</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e>
                      </m:acc>
                      <m:r>
                        <a:rPr lang="en-US" altLang="zh-CN" sz="1600" i="1">
                          <a:latin typeface="Cambria Math" panose="02040503050406030204" charset="0"/>
                          <a:ea typeface="微软雅黑" panose="020B0503020204020204" pitchFamily="34" charset="-122"/>
                          <a:cs typeface="Cambria Math" panose="02040503050406030204" charset="0"/>
                        </a:rPr>
                        <m:t>−</m:t>
                      </m:r>
                      <m:sSubSup>
                        <m:sSubSupPr>
                          <m:ctrlPr>
                            <a:rPr lang="en-US" altLang="zh-CN" sz="1600" i="1">
                              <a:latin typeface="Cambria Math" panose="02040503050406030204" charset="0"/>
                              <a:ea typeface="微软雅黑" panose="020B0503020204020204" pitchFamily="34" charset="-122"/>
                              <a:cs typeface="Cambria Math" panose="02040503050406030204" charset="0"/>
                            </a:rPr>
                          </m:ctrlPr>
                        </m:sSubSupPr>
                        <m:e>
                          <m:r>
                            <a:rPr lang="en-US" altLang="zh-CN" sz="1600" i="1">
                              <a:latin typeface="Cambria Math" panose="02040503050406030204" charset="0"/>
                              <a:ea typeface="微软雅黑" panose="020B0503020204020204" pitchFamily="34" charset="-122"/>
                              <a:cs typeface="Cambria Math" panose="02040503050406030204" charset="0"/>
                            </a:rPr>
                            <m:t>𝑎𝑑</m:t>
                          </m:r>
                        </m:e>
                        <m:sub>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𝑉</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sub>
                        <m:sup>
                          <m:r>
                            <a:rPr lang="en-US" altLang="zh-CN" sz="1600" i="1">
                              <a:latin typeface="Cambria Math" panose="02040503050406030204" charset="0"/>
                              <a:ea typeface="微软雅黑" panose="020B0503020204020204" pitchFamily="34" charset="-122"/>
                              <a:cs typeface="Cambria Math" panose="02040503050406030204" charset="0"/>
                            </a:rPr>
                            <m:t>𝑇</m:t>
                          </m:r>
                        </m:sup>
                      </m:sSubSup>
                      <m:r>
                        <a:rPr lang="en-US" altLang="zh-CN" sz="1600" i="1">
                          <a:latin typeface="Cambria Math" panose="02040503050406030204" charset="0"/>
                          <a:ea typeface="微软雅黑" panose="020B0503020204020204" pitchFamily="34" charset="-122"/>
                          <a:cs typeface="Cambria Math" panose="02040503050406030204" charset="0"/>
                        </a:rPr>
                        <m:t>(</m:t>
                      </m:r>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𝜚</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acc>
                        <m:accPr>
                          <m:chr m:val="̇"/>
                          <m:ctrlPr>
                            <a:rPr lang="en-US" altLang="zh-CN" sz="1600" i="1">
                              <a:latin typeface="Cambria Math" panose="02040503050406030204" charset="0"/>
                              <a:ea typeface="微软雅黑" panose="020B0503020204020204" pitchFamily="34" charset="-122"/>
                              <a:cs typeface="Cambria Math" panose="02040503050406030204" charset="0"/>
                            </a:rPr>
                          </m:ctrlPr>
                        </m:accPr>
                        <m:e>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𝑉</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e>
                      </m:acc>
                      <m:r>
                        <a:rPr lang="en-US" altLang="zh-CN" sz="1600" i="1">
                          <a:latin typeface="Cambria Math" panose="02040503050406030204" charset="0"/>
                          <a:ea typeface="微软雅黑" panose="020B0503020204020204" pitchFamily="34" charset="-122"/>
                          <a:cs typeface="Cambria Math" panose="02040503050406030204" charset="0"/>
                        </a:rPr>
                        <m:t>)</m:t>
                      </m:r>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a:p>
                <a:pPr marL="0" indent="0" algn="l" latinLnBrk="0">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𝜏</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r>
                        <a:rPr lang="en-US" altLang="zh-CN" sz="1600" i="1">
                          <a:latin typeface="Cambria Math" panose="02040503050406030204" charset="0"/>
                          <a:ea typeface="微软雅黑" panose="020B0503020204020204" pitchFamily="34" charset="-122"/>
                          <a:cs typeface="Cambria Math" panose="02040503050406030204" charset="0"/>
                        </a:rPr>
                        <m:t>=</m:t>
                      </m:r>
                      <m:sSubSup>
                        <m:sSubSupPr>
                          <m:ctrlPr>
                            <a:rPr lang="en-US" altLang="zh-CN" sz="1600" i="1">
                              <a:latin typeface="Cambria Math" panose="02040503050406030204" charset="0"/>
                              <a:ea typeface="微软雅黑" panose="020B0503020204020204" pitchFamily="34" charset="-122"/>
                              <a:cs typeface="Cambria Math" panose="02040503050406030204" charset="0"/>
                            </a:rPr>
                          </m:ctrlPr>
                        </m:sSubSupPr>
                        <m:e>
                          <m:r>
                            <a:rPr lang="en-US" altLang="zh-CN" sz="1600" i="1">
                              <a:latin typeface="Cambria Math" panose="02040503050406030204" charset="0"/>
                              <a:ea typeface="微软雅黑" panose="020B0503020204020204" pitchFamily="34" charset="-122"/>
                              <a:cs typeface="Cambria Math" panose="02040503050406030204" charset="0"/>
                            </a:rPr>
                            <m:t>𝐹</m:t>
                          </m:r>
                        </m:e>
                        <m:sub>
                          <m:r>
                            <a:rPr lang="en-US" altLang="zh-CN" sz="1600" i="1">
                              <a:latin typeface="Cambria Math" panose="02040503050406030204" charset="0"/>
                              <a:ea typeface="微软雅黑" panose="020B0503020204020204" pitchFamily="34" charset="-122"/>
                              <a:cs typeface="Cambria Math" panose="02040503050406030204" charset="0"/>
                            </a:rPr>
                            <m:t>𝑖</m:t>
                          </m:r>
                        </m:sub>
                        <m:sup>
                          <m:r>
                            <a:rPr lang="en-US" altLang="zh-CN" sz="1600" i="1">
                              <a:latin typeface="Cambria Math" panose="02040503050406030204" charset="0"/>
                              <a:ea typeface="微软雅黑" panose="020B0503020204020204" pitchFamily="34" charset="-122"/>
                              <a:cs typeface="Cambria Math" panose="02040503050406030204" charset="0"/>
                            </a:rPr>
                            <m:t>𝑇</m:t>
                          </m:r>
                        </m:sup>
                      </m:sSubSup>
                      <m:sSub>
                        <m:sSubPr>
                          <m:ctrlPr>
                            <a:rPr lang="en-US" altLang="zh-CN" sz="1600" i="1">
                              <a:latin typeface="Cambria Math" panose="02040503050406030204" charset="0"/>
                              <a:ea typeface="微软雅黑" panose="020B0503020204020204" pitchFamily="34" charset="-122"/>
                              <a:cs typeface="Cambria Math" panose="02040503050406030204" charset="0"/>
                            </a:rPr>
                          </m:ctrlPr>
                        </m:sSubPr>
                        <m:e>
                          <m:r>
                            <a:rPr lang="en-US" altLang="zh-CN" sz="1600" i="1">
                              <a:latin typeface="Cambria Math" panose="02040503050406030204" charset="0"/>
                              <a:ea typeface="微软雅黑" panose="020B0503020204020204" pitchFamily="34" charset="-122"/>
                              <a:cs typeface="Cambria Math" panose="02040503050406030204" charset="0"/>
                            </a:rPr>
                            <m:t>𝐴</m:t>
                          </m:r>
                        </m:e>
                        <m:sub>
                          <m:r>
                            <a:rPr lang="en-US" altLang="zh-CN" sz="1600" i="1">
                              <a:latin typeface="Cambria Math" panose="02040503050406030204" charset="0"/>
                              <a:ea typeface="微软雅黑" panose="020B0503020204020204" pitchFamily="34" charset="-122"/>
                              <a:cs typeface="Cambria Math" panose="02040503050406030204" charset="0"/>
                            </a:rPr>
                            <m:t>𝑖</m:t>
                          </m:r>
                        </m:sub>
                      </m:sSub>
                    </m:oMath>
                  </m:oMathPara>
                </a14:m>
                <a:endParaRPr lang="en-US" altLang="zh-CN" sz="1600" i="1">
                  <a:latin typeface="Cambria Math" panose="02040503050406030204" charset="0"/>
                  <a:ea typeface="微软雅黑" panose="020B0503020204020204" pitchFamily="34" charset="-122"/>
                  <a:cs typeface="Cambria Math" panose="02040503050406030204" charset="0"/>
                </a:endParaRPr>
              </a:p>
            </p:txBody>
          </p:sp>
        </mc:Choice>
        <mc:Fallback>
          <p:sp>
            <p:nvSpPr>
              <p:cNvPr id="52" name="文本框 51"/>
              <p:cNvSpPr txBox="1">
                <a:spLocks noRot="1" noChangeAspect="1" noMove="1" noResize="1" noEditPoints="1" noAdjustHandles="1" noChangeArrowheads="1" noChangeShapeType="1" noTextEdit="1"/>
              </p:cNvSpPr>
              <p:nvPr/>
            </p:nvSpPr>
            <p:spPr>
              <a:xfrm>
                <a:off x="6909435" y="1638300"/>
                <a:ext cx="4093845" cy="411607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841911" y="516436"/>
            <a:ext cx="10357584" cy="5825392"/>
          </a:xfrm>
          <a:prstGeom prst="rect">
            <a:avLst/>
          </a:prstGeom>
        </p:spPr>
      </p:pic>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现有</a:t>
            </a:r>
            <a:r>
              <a:rPr lang="zh-CN" altLang="en-US" dirty="0"/>
              <a:t>进展</a:t>
            </a:r>
            <a:endParaRPr lang="zh-CN" altLang="en-US" dirty="0"/>
          </a:p>
        </p:txBody>
      </p:sp>
      <p:sp>
        <p:nvSpPr>
          <p:cNvPr id="11" name="文本框 10"/>
          <p:cNvSpPr txBox="1"/>
          <p:nvPr/>
        </p:nvSpPr>
        <p:spPr>
          <a:xfrm>
            <a:off x="2898775" y="894715"/>
            <a:ext cx="2180590" cy="33718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600">
                <a:latin typeface="Arial" panose="020B0604020202020204" pitchFamily="34" charset="0"/>
                <a:ea typeface="微软雅黑" panose="020B0503020204020204" pitchFamily="34" charset="-122"/>
              </a:rPr>
              <a:t>GRCNN</a:t>
            </a:r>
            <a:r>
              <a:rPr lang="zh-CN" altLang="en-US" sz="1600">
                <a:latin typeface="Arial" panose="020B0604020202020204" pitchFamily="34" charset="0"/>
                <a:ea typeface="微软雅黑" panose="020B0503020204020204" pitchFamily="34" charset="-122"/>
              </a:rPr>
              <a:t>抓取检测方法</a:t>
            </a:r>
            <a:endParaRPr lang="zh-CN" altLang="en-US" sz="1600">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888480" y="832485"/>
            <a:ext cx="2764790" cy="5430520"/>
          </a:xfrm>
          <a:prstGeom prst="rect">
            <a:avLst/>
          </a:prstGeom>
        </p:spPr>
      </p:pic>
      <p:sp>
        <p:nvSpPr>
          <p:cNvPr id="2" name="文本框 1"/>
          <p:cNvSpPr txBox="1"/>
          <p:nvPr/>
        </p:nvSpPr>
        <p:spPr>
          <a:xfrm>
            <a:off x="1492250" y="1231900"/>
            <a:ext cx="4679315" cy="4892675"/>
          </a:xfrm>
          <a:prstGeom prst="rect">
            <a:avLst/>
          </a:prstGeom>
        </p:spPr>
        <p:txBody>
          <a:bodyPr wrap="square">
            <a:spAutoFit/>
            <a:extLst>
              <a:ext uri="{4A0BC546-FE56-4ADE-93B0-CB8AF2F6F144}">
                <wpsdc:textFrameExt xmlns:wpsdc="http://www.wps.cn/officeDocument/2022/drawingmlCustomData" type="text"/>
              </a:ext>
            </a:extLst>
          </a:bodyPr>
          <a:p>
            <a:pPr marL="0" indent="0" algn="l" latinLnBrk="0">
              <a:lnSpc>
                <a:spcPct val="150000"/>
              </a:lnSpc>
            </a:pPr>
            <a:r>
              <a:rPr lang="en-US" altLang="zh-CN" sz="1600">
                <a:latin typeface="Arial" panose="020B0604020202020204" pitchFamily="34" charset="0"/>
                <a:ea typeface="微软雅黑" panose="020B0503020204020204" pitchFamily="34" charset="-122"/>
              </a:rPr>
              <a:t>       </a:t>
            </a:r>
            <a:r>
              <a:rPr lang="zh-CN" altLang="en-US" sz="1600">
                <a:latin typeface="Arial" panose="020B0604020202020204" pitchFamily="34" charset="0"/>
                <a:ea typeface="微软雅黑" panose="020B0503020204020204" pitchFamily="34" charset="-122"/>
              </a:rPr>
              <a:t>首先通过双目相机获取RGB图像及相应的深度图像，对其进行裁剪、调整大小和规范化等预处理操作，得到224×224大小的n通道输入图像，然后将其传递进入抓取检测网络。</a:t>
            </a:r>
            <a:r>
              <a:rPr lang="zh-CN" altLang="en-US" sz="1600">
                <a:ea typeface="微软雅黑" panose="020B0503020204020204" pitchFamily="34" charset="-122"/>
                <a:sym typeface="+mn-ea"/>
              </a:rPr>
              <a:t>抓取检测</a:t>
            </a:r>
            <a:r>
              <a:rPr lang="zh-CN" altLang="en-US" sz="1600">
                <a:latin typeface="Arial" panose="020B0604020202020204" pitchFamily="34" charset="0"/>
                <a:ea typeface="微软雅黑" panose="020B0503020204020204" pitchFamily="34" charset="-122"/>
              </a:rPr>
              <a:t>网络要由主干网络MobileNetV2和上采样模块Upsample组成，对于输入的n通道图像模式没有限制；无论是仅输入RGB图像还是仅输入深度图像或者两者同时输入，都能进行抓取检测。预处理后的输入图像进入</a:t>
            </a:r>
            <a:r>
              <a:rPr lang="zh-CN" altLang="en-US" sz="1600">
                <a:ea typeface="微软雅黑" panose="020B0503020204020204" pitchFamily="34" charset="-122"/>
                <a:sym typeface="+mn-ea"/>
              </a:rPr>
              <a:t>抓取检测网络</a:t>
            </a:r>
            <a:r>
              <a:rPr lang="zh-CN" altLang="en-US" sz="1600">
                <a:latin typeface="Arial" panose="020B0604020202020204" pitchFamily="34" charset="0"/>
                <a:ea typeface="微软雅黑" panose="020B0503020204020204" pitchFamily="34" charset="-122"/>
              </a:rPr>
              <a:t>后，先由MobileNetV2进行特征提取，然后进入Upsample上采样模块生成热力图，分别得到抓取质量分数、抓取角度和抓取宽度。最后，通过对这三幅热力图进行后处理，即可预测出目标物体的抓取位姿。</a:t>
            </a:r>
            <a:endParaRPr lang="zh-CN" altLang="en-US" sz="16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841911" y="516436"/>
            <a:ext cx="10357584" cy="5825392"/>
          </a:xfrm>
          <a:prstGeom prst="rect">
            <a:avLst/>
          </a:prstGeom>
        </p:spPr>
      </p:pic>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现有</a:t>
            </a:r>
            <a:r>
              <a:rPr lang="zh-CN" altLang="en-US" dirty="0"/>
              <a:t>进展</a:t>
            </a:r>
            <a:endParaRPr lang="zh-CN" altLang="en-US" dirty="0"/>
          </a:p>
        </p:txBody>
      </p:sp>
      <p:pic>
        <p:nvPicPr>
          <p:cNvPr id="3" name="图片 2"/>
          <p:cNvPicPr>
            <a:picLocks noChangeAspect="1"/>
          </p:cNvPicPr>
          <p:nvPr/>
        </p:nvPicPr>
        <p:blipFill>
          <a:blip r:embed="rId2"/>
          <a:stretch>
            <a:fillRect/>
          </a:stretch>
        </p:blipFill>
        <p:spPr>
          <a:xfrm>
            <a:off x="1032510" y="1706880"/>
            <a:ext cx="4265930" cy="3672205"/>
          </a:xfrm>
          <a:prstGeom prst="rect">
            <a:avLst/>
          </a:prstGeom>
          <a:noFill/>
          <a:ln>
            <a:noFill/>
          </a:ln>
        </p:spPr>
      </p:pic>
      <p:sp>
        <p:nvSpPr>
          <p:cNvPr id="5" name="文本框 4"/>
          <p:cNvSpPr txBox="1"/>
          <p:nvPr/>
        </p:nvSpPr>
        <p:spPr>
          <a:xfrm>
            <a:off x="2333625" y="5569585"/>
            <a:ext cx="166370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400">
                <a:latin typeface="Arial" panose="020B0604020202020204" pitchFamily="34" charset="0"/>
                <a:ea typeface="微软雅黑" panose="020B0503020204020204" pitchFamily="34" charset="-122"/>
              </a:rPr>
              <a:t>水下抓取实验平台</a:t>
            </a:r>
            <a:endParaRPr lang="zh-CN" altLang="en-US" sz="1400">
              <a:latin typeface="Arial" panose="020B0604020202020204" pitchFamily="34" charset="0"/>
              <a:ea typeface="微软雅黑" panose="020B0503020204020204" pitchFamily="34" charset="-122"/>
            </a:endParaRPr>
          </a:p>
        </p:txBody>
      </p:sp>
      <p:pic>
        <p:nvPicPr>
          <p:cNvPr id="6" name="小球抓取2">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5802630" y="1625600"/>
            <a:ext cx="5800725" cy="3753485"/>
          </a:xfrm>
          <a:prstGeom prst="rect">
            <a:avLst/>
          </a:prstGeom>
        </p:spPr>
      </p:pic>
      <p:sp>
        <p:nvSpPr>
          <p:cNvPr id="7" name="文本框 6"/>
          <p:cNvSpPr txBox="1"/>
          <p:nvPr/>
        </p:nvSpPr>
        <p:spPr>
          <a:xfrm>
            <a:off x="7870825" y="5569585"/>
            <a:ext cx="1663700" cy="30670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400">
                <a:latin typeface="Arial" panose="020B0604020202020204" pitchFamily="34" charset="0"/>
                <a:ea typeface="微软雅黑" panose="020B0503020204020204" pitchFamily="34" charset="-122"/>
              </a:rPr>
              <a:t>水下抓取实验</a:t>
            </a:r>
            <a:r>
              <a:rPr lang="zh-CN" altLang="en-US" sz="1400">
                <a:latin typeface="Arial" panose="020B0604020202020204" pitchFamily="34" charset="0"/>
                <a:ea typeface="微软雅黑" panose="020B0503020204020204" pitchFamily="34" charset="-122"/>
              </a:rPr>
              <a:t>视频</a:t>
            </a:r>
            <a:endParaRPr lang="zh-CN" altLang="en-US" sz="14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0">
              <p:cMediaNode>
                <p:cTn id="9" fill="hold" display="1">
                  <p:stCondLst>
                    <p:cond delay="indefinite"/>
                  </p:stCondLst>
                </p:cTn>
                <p:tgtEl>
                  <p:spTgt spid="6"/>
                </p:tgtEl>
              </p:cMediaNode>
            </p:video>
          </p:childTnLst>
        </p:cTn>
      </p:par>
    </p:tnLst>
    <p:bldLst>
      <p:bldP spid="6165" grpId="0" bldLvl="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6"/>
          </p:nvPr>
        </p:nvSpPr>
        <p:spPr/>
        <p:txBody>
          <a:bodyPr/>
          <a:lstStyle/>
          <a:p>
            <a:r>
              <a:rPr lang="zh-CN" altLang="en-US" sz="6000" dirty="0"/>
              <a:t>恳请各位老师批评指正</a:t>
            </a:r>
            <a:endParaRPr lang="zh-CN" altLang="en-US" sz="6000" dirty="0"/>
          </a:p>
        </p:txBody>
      </p:sp>
      <p:sp>
        <p:nvSpPr>
          <p:cNvPr id="6" name="文本占位符 5"/>
          <p:cNvSpPr>
            <a:spLocks noGrp="1"/>
          </p:cNvSpPr>
          <p:nvPr>
            <p:ph type="body" sz="quarter" idx="15"/>
          </p:nvPr>
        </p:nvSpPr>
        <p:spPr>
          <a:xfrm>
            <a:off x="6192410" y="5235730"/>
            <a:ext cx="1977154" cy="444660"/>
          </a:xfrm>
        </p:spPr>
        <p:txBody>
          <a:bodyPr/>
          <a:lstStyle/>
          <a:p>
            <a:r>
              <a:rPr lang="zh-CN" altLang="en-US" dirty="0"/>
              <a:t>导师：</a:t>
            </a:r>
            <a:r>
              <a:rPr lang="zh-CN" altLang="en-US"/>
              <a:t>吴乃龙</a:t>
            </a:r>
            <a:endParaRPr lang="zh-CN" altLang="en-US"/>
          </a:p>
        </p:txBody>
      </p:sp>
      <p:sp>
        <p:nvSpPr>
          <p:cNvPr id="9" name="文本占位符 8"/>
          <p:cNvSpPr>
            <a:spLocks noGrp="1"/>
          </p:cNvSpPr>
          <p:nvPr>
            <p:ph type="body" sz="quarter" idx="18"/>
          </p:nvPr>
        </p:nvSpPr>
        <p:spPr>
          <a:xfrm>
            <a:off x="3944534" y="5235730"/>
            <a:ext cx="1977154" cy="444660"/>
          </a:xfrm>
        </p:spPr>
        <p:txBody>
          <a:bodyPr/>
          <a:lstStyle/>
          <a:p>
            <a:r>
              <a:rPr lang="zh-CN" altLang="en-US" dirty="0"/>
              <a:t>答辩人：</a:t>
            </a:r>
            <a:r>
              <a:rPr lang="zh-CN" altLang="en-US" dirty="0"/>
              <a:t>夏腾辉</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6"/>
          </p:nvPr>
        </p:nvSpPr>
        <p:spPr>
          <a:xfrm>
            <a:off x="5981700" y="1428115"/>
            <a:ext cx="2326005" cy="423545"/>
          </a:xfrm>
        </p:spPr>
        <p:txBody>
          <a:bodyPr wrap="square"/>
          <a:lstStyle/>
          <a:p>
            <a:r>
              <a:rPr lang="zh-CN" altLang="en-US" dirty="0"/>
              <a:t>研究背景及</a:t>
            </a:r>
            <a:r>
              <a:rPr lang="zh-CN" altLang="en-US" dirty="0"/>
              <a:t>意义</a:t>
            </a:r>
            <a:endParaRPr lang="zh-CN" altLang="en-US" dirty="0"/>
          </a:p>
        </p:txBody>
      </p:sp>
      <p:sp>
        <p:nvSpPr>
          <p:cNvPr id="12" name="文本占位符 11"/>
          <p:cNvSpPr>
            <a:spLocks noGrp="1"/>
          </p:cNvSpPr>
          <p:nvPr>
            <p:ph type="body" sz="quarter" idx="18"/>
          </p:nvPr>
        </p:nvSpPr>
        <p:spPr>
          <a:xfrm>
            <a:off x="5981700" y="2382520"/>
            <a:ext cx="2376805" cy="423545"/>
          </a:xfrm>
        </p:spPr>
        <p:txBody>
          <a:bodyPr wrap="square"/>
          <a:lstStyle/>
          <a:p>
            <a:r>
              <a:rPr lang="zh-CN" altLang="en-US" dirty="0"/>
              <a:t>国内外研究</a:t>
            </a:r>
            <a:r>
              <a:rPr lang="zh-CN" altLang="en-US" dirty="0"/>
              <a:t>现状</a:t>
            </a:r>
            <a:endParaRPr lang="zh-CN" altLang="en-US" dirty="0"/>
          </a:p>
        </p:txBody>
      </p:sp>
      <p:sp>
        <p:nvSpPr>
          <p:cNvPr id="14" name="文本占位符 13"/>
          <p:cNvSpPr>
            <a:spLocks noGrp="1"/>
          </p:cNvSpPr>
          <p:nvPr>
            <p:ph type="body" sz="quarter" idx="20"/>
          </p:nvPr>
        </p:nvSpPr>
        <p:spPr>
          <a:xfrm>
            <a:off x="5981700" y="3337560"/>
            <a:ext cx="1444625" cy="423545"/>
          </a:xfrm>
        </p:spPr>
        <p:txBody>
          <a:bodyPr wrap="square"/>
          <a:lstStyle/>
          <a:p>
            <a:r>
              <a:rPr lang="zh-CN" altLang="en-US" dirty="0"/>
              <a:t>研究内容</a:t>
            </a:r>
            <a:endParaRPr lang="zh-CN" altLang="en-US" dirty="0"/>
          </a:p>
        </p:txBody>
      </p:sp>
      <p:sp>
        <p:nvSpPr>
          <p:cNvPr id="16" name="文本占位符 15"/>
          <p:cNvSpPr>
            <a:spLocks noGrp="1"/>
          </p:cNvSpPr>
          <p:nvPr>
            <p:ph type="body" sz="quarter" idx="22"/>
          </p:nvPr>
        </p:nvSpPr>
        <p:spPr>
          <a:xfrm>
            <a:off x="5981435" y="4291898"/>
            <a:ext cx="2985531" cy="423545"/>
          </a:xfrm>
        </p:spPr>
        <p:txBody>
          <a:bodyPr/>
          <a:lstStyle/>
          <a:p>
            <a:r>
              <a:rPr lang="zh-CN" altLang="en-US" dirty="0"/>
              <a:t>研究方法</a:t>
            </a:r>
            <a:endParaRPr lang="zh-CN" altLang="en-US" dirty="0"/>
          </a:p>
        </p:txBody>
      </p:sp>
      <p:sp>
        <p:nvSpPr>
          <p:cNvPr id="18" name="文本占位符 17"/>
          <p:cNvSpPr>
            <a:spLocks noGrp="1"/>
          </p:cNvSpPr>
          <p:nvPr>
            <p:ph type="body" sz="quarter" idx="24"/>
          </p:nvPr>
        </p:nvSpPr>
        <p:spPr>
          <a:xfrm>
            <a:off x="5981435" y="5246471"/>
            <a:ext cx="2985531" cy="423545"/>
          </a:xfrm>
        </p:spPr>
        <p:txBody>
          <a:bodyPr/>
          <a:lstStyle/>
          <a:p>
            <a:r>
              <a:rPr lang="zh-CN" altLang="en-US" dirty="0"/>
              <a:t>现有</a:t>
            </a:r>
            <a:r>
              <a:rPr lang="zh-CN" altLang="en-US" dirty="0"/>
              <a:t>进展</a:t>
            </a:r>
            <a:endParaRPr lang="zh-CN" altLang="en-US" dirty="0"/>
          </a:p>
        </p:txBody>
      </p:sp>
      <p:sp>
        <p:nvSpPr>
          <p:cNvPr id="2" name="文本占位符 1"/>
          <p:cNvSpPr>
            <a:spLocks noGrp="1"/>
          </p:cNvSpPr>
          <p:nvPr>
            <p:ph type="body" sz="quarter" idx="26"/>
          </p:nvPr>
        </p:nvSpPr>
        <p:spPr/>
        <p:txBody>
          <a:bodyPr/>
          <a:lstStyle/>
          <a:p>
            <a:r>
              <a:rPr lang="en-US" altLang="zh-CN" dirty="0"/>
              <a:t>01</a:t>
            </a:r>
            <a:endParaRPr lang="zh-CN" altLang="en-US" dirty="0"/>
          </a:p>
        </p:txBody>
      </p:sp>
      <p:sp>
        <p:nvSpPr>
          <p:cNvPr id="3" name="文本占位符 2"/>
          <p:cNvSpPr>
            <a:spLocks noGrp="1"/>
          </p:cNvSpPr>
          <p:nvPr>
            <p:ph type="body" sz="quarter" idx="27"/>
          </p:nvPr>
        </p:nvSpPr>
        <p:spPr/>
        <p:txBody>
          <a:bodyPr/>
          <a:lstStyle/>
          <a:p>
            <a:r>
              <a:rPr lang="en-US" altLang="zh-CN" dirty="0"/>
              <a:t>02</a:t>
            </a:r>
            <a:endParaRPr lang="zh-CN" altLang="en-US" dirty="0"/>
          </a:p>
        </p:txBody>
      </p:sp>
      <p:sp>
        <p:nvSpPr>
          <p:cNvPr id="4" name="文本占位符 3"/>
          <p:cNvSpPr>
            <a:spLocks noGrp="1"/>
          </p:cNvSpPr>
          <p:nvPr>
            <p:ph type="body" sz="quarter" idx="28"/>
          </p:nvPr>
        </p:nvSpPr>
        <p:spPr/>
        <p:txBody>
          <a:bodyPr/>
          <a:lstStyle/>
          <a:p>
            <a:r>
              <a:rPr lang="en-US" altLang="zh-CN" dirty="0"/>
              <a:t>03</a:t>
            </a:r>
            <a:endParaRPr lang="zh-CN" altLang="en-US" dirty="0"/>
          </a:p>
        </p:txBody>
      </p:sp>
      <p:sp>
        <p:nvSpPr>
          <p:cNvPr id="5" name="文本占位符 4"/>
          <p:cNvSpPr>
            <a:spLocks noGrp="1"/>
          </p:cNvSpPr>
          <p:nvPr>
            <p:ph type="body" sz="quarter" idx="29"/>
          </p:nvPr>
        </p:nvSpPr>
        <p:spPr/>
        <p:txBody>
          <a:bodyPr/>
          <a:lstStyle/>
          <a:p>
            <a:r>
              <a:rPr lang="en-US" altLang="zh-CN" dirty="0"/>
              <a:t>04</a:t>
            </a:r>
            <a:endParaRPr lang="zh-CN" altLang="en-US" dirty="0"/>
          </a:p>
        </p:txBody>
      </p:sp>
      <p:sp>
        <p:nvSpPr>
          <p:cNvPr id="6" name="文本占位符 5"/>
          <p:cNvSpPr>
            <a:spLocks noGrp="1"/>
          </p:cNvSpPr>
          <p:nvPr>
            <p:ph type="body" sz="quarter" idx="30"/>
          </p:nvPr>
        </p:nvSpPr>
        <p:spPr/>
        <p:txBody>
          <a:bodyPr/>
          <a:lstStyle/>
          <a:p>
            <a:r>
              <a:rPr lang="en-US" altLang="zh-CN" dirty="0"/>
              <a:t>05</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1659890" y="1610360"/>
            <a:ext cx="3837940" cy="4632325"/>
            <a:chOff x="1487488" y="1819262"/>
            <a:chExt cx="3564556" cy="4019252"/>
          </a:xfrm>
        </p:grpSpPr>
        <p:sp>
          <p:nvSpPr>
            <p:cNvPr id="13" name="矩形: 圆角 12"/>
            <p:cNvSpPr/>
            <p:nvPr>
              <p:custDataLst>
                <p:tags r:id="rId2"/>
              </p:custDataLst>
            </p:nvPr>
          </p:nvSpPr>
          <p:spPr>
            <a:xfrm>
              <a:off x="1487488" y="1819262"/>
              <a:ext cx="3564556" cy="3869774"/>
            </a:xfrm>
            <a:prstGeom prst="roundRect">
              <a:avLst>
                <a:gd name="adj" fmla="val 1998"/>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85000"/>
                  </a:schemeClr>
                </a:solidFill>
                <a:effectLst>
                  <a:outerShdw blurRad="63500" sx="102000" sy="102000" algn="ctr" rotWithShape="0">
                    <a:schemeClr val="tx1">
                      <a:alpha val="40000"/>
                    </a:schemeClr>
                  </a:outerShdw>
                </a:effectLst>
              </a:endParaRPr>
            </a:p>
          </p:txBody>
        </p:sp>
        <p:sp>
          <p:nvSpPr>
            <p:cNvPr id="15" name="矩形: 圆角 14"/>
            <p:cNvSpPr/>
            <p:nvPr>
              <p:custDataLst>
                <p:tags r:id="rId3"/>
              </p:custDataLst>
            </p:nvPr>
          </p:nvSpPr>
          <p:spPr>
            <a:xfrm>
              <a:off x="2149742" y="5394963"/>
              <a:ext cx="2240047" cy="443551"/>
            </a:xfrm>
            <a:prstGeom prst="roundRect">
              <a:avLst>
                <a:gd name="adj" fmla="val 50000"/>
              </a:avLst>
            </a:prstGeom>
            <a:gradFill>
              <a:gsLst>
                <a:gs pos="30000">
                  <a:schemeClr val="accent1"/>
                </a:gs>
                <a:gs pos="100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sym typeface="+mn-ea"/>
                </a:rPr>
                <a:t>工业领域的小孔操纵</a:t>
              </a:r>
              <a:endParaRPr lang="zh-CN" altLang="en-US" b="1" dirty="0">
                <a:solidFill>
                  <a:schemeClr val="bg1"/>
                </a:solidFill>
                <a:latin typeface="+mj-ea"/>
                <a:ea typeface="+mj-ea"/>
              </a:endParaRPr>
            </a:p>
          </p:txBody>
        </p:sp>
        <p:sp>
          <p:nvSpPr>
            <p:cNvPr id="18" name="任意多边形: 形状 17"/>
            <p:cNvSpPr/>
            <p:nvPr>
              <p:custDataLst>
                <p:tags r:id="rId4"/>
              </p:custDataLst>
            </p:nvPr>
          </p:nvSpPr>
          <p:spPr>
            <a:xfrm>
              <a:off x="1487488" y="1819268"/>
              <a:ext cx="3564556" cy="72299"/>
            </a:xfrm>
            <a:custGeom>
              <a:avLst/>
              <a:gdLst>
                <a:gd name="connsiteX0" fmla="*/ 71220 w 3564556"/>
                <a:gd name="connsiteY0" fmla="*/ 0 h 72299"/>
                <a:gd name="connsiteX1" fmla="*/ 3493336 w 3564556"/>
                <a:gd name="connsiteY1" fmla="*/ 0 h 72299"/>
                <a:gd name="connsiteX2" fmla="*/ 3564556 w 3564556"/>
                <a:gd name="connsiteY2" fmla="*/ 71220 h 72299"/>
                <a:gd name="connsiteX3" fmla="*/ 3564556 w 3564556"/>
                <a:gd name="connsiteY3" fmla="*/ 72299 h 72299"/>
                <a:gd name="connsiteX4" fmla="*/ 0 w 3564556"/>
                <a:gd name="connsiteY4" fmla="*/ 72299 h 72299"/>
                <a:gd name="connsiteX5" fmla="*/ 0 w 3564556"/>
                <a:gd name="connsiteY5" fmla="*/ 71220 h 72299"/>
                <a:gd name="connsiteX6" fmla="*/ 71220 w 3564556"/>
                <a:gd name="connsiteY6" fmla="*/ 0 h 7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4556" h="72299">
                  <a:moveTo>
                    <a:pt x="71220" y="0"/>
                  </a:moveTo>
                  <a:lnTo>
                    <a:pt x="3493336" y="0"/>
                  </a:lnTo>
                  <a:cubicBezTo>
                    <a:pt x="3532670" y="0"/>
                    <a:pt x="3564556" y="31886"/>
                    <a:pt x="3564556" y="71220"/>
                  </a:cubicBezTo>
                  <a:lnTo>
                    <a:pt x="3564556" y="72299"/>
                  </a:lnTo>
                  <a:lnTo>
                    <a:pt x="0" y="72299"/>
                  </a:lnTo>
                  <a:lnTo>
                    <a:pt x="0" y="71220"/>
                  </a:lnTo>
                  <a:cubicBezTo>
                    <a:pt x="0" y="31886"/>
                    <a:pt x="31886" y="0"/>
                    <a:pt x="71220" y="0"/>
                  </a:cubicBezTo>
                  <a:close/>
                </a:path>
              </a:pathLst>
            </a:custGeom>
            <a:gradFill>
              <a:gsLst>
                <a:gs pos="30000">
                  <a:schemeClr val="accent1"/>
                </a:gs>
                <a:gs pos="100000">
                  <a:schemeClr val="accent2"/>
                </a:gs>
              </a:gsLst>
              <a:lin ang="0" scaled="0"/>
            </a:gradFill>
            <a:ln>
              <a:noFill/>
            </a:ln>
            <a:effectLst>
              <a:outerShdw blurRad="2540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grpSp>
      <p:sp>
        <p:nvSpPr>
          <p:cNvPr id="25" name="矩形 24"/>
          <p:cNvSpPr/>
          <p:nvPr>
            <p:custDataLst>
              <p:tags r:id="rId5"/>
            </p:custDataLst>
          </p:nvPr>
        </p:nvSpPr>
        <p:spPr>
          <a:xfrm>
            <a:off x="1878330" y="3350260"/>
            <a:ext cx="3401060" cy="2306955"/>
          </a:xfrm>
          <a:prstGeom prst="rect">
            <a:avLst/>
          </a:prstGeom>
          <a:noFill/>
        </p:spPr>
        <p:txBody>
          <a:bodyPr wrap="square">
            <a:spAutoFit/>
          </a:bodyPr>
          <a:lstStyle/>
          <a:p>
            <a:pPr algn="just">
              <a:lnSpc>
                <a:spcPct val="150000"/>
              </a:lnSpc>
            </a:pPr>
            <a:r>
              <a:rPr lang="en-US" altLang="zh-CN" sz="1600">
                <a:ea typeface="微软雅黑" panose="020B0503020204020204" pitchFamily="34" charset="-122"/>
                <a:sym typeface="+mn-ea"/>
              </a:rPr>
              <a:t>       </a:t>
            </a:r>
            <a:r>
              <a:rPr lang="zh-CN" altLang="en-US" sz="1600">
                <a:ea typeface="微软雅黑" panose="020B0503020204020204" pitchFamily="34" charset="-122"/>
                <a:sym typeface="+mn-ea"/>
              </a:rPr>
              <a:t>在工业制造中，许多组件和零件的组装过程需要进行小孔插入，例如电子元件的焊接、机械装配等。这些操作要求机械臂在空间狭小、环境变化快速的情况下完成精确的插入任务。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0" name="组合 29"/>
          <p:cNvGrpSpPr/>
          <p:nvPr>
            <p:custDataLst>
              <p:tags r:id="rId6"/>
            </p:custDataLst>
          </p:nvPr>
        </p:nvGrpSpPr>
        <p:grpSpPr>
          <a:xfrm>
            <a:off x="6705600" y="1610360"/>
            <a:ext cx="3837940" cy="4632325"/>
            <a:chOff x="1487488" y="1819268"/>
            <a:chExt cx="3564556" cy="4019267"/>
          </a:xfrm>
        </p:grpSpPr>
        <p:sp>
          <p:nvSpPr>
            <p:cNvPr id="31" name="矩形: 圆角 30"/>
            <p:cNvSpPr/>
            <p:nvPr>
              <p:custDataLst>
                <p:tags r:id="rId7"/>
              </p:custDataLst>
            </p:nvPr>
          </p:nvSpPr>
          <p:spPr>
            <a:xfrm>
              <a:off x="1487488" y="1819268"/>
              <a:ext cx="3564556" cy="3869789"/>
            </a:xfrm>
            <a:prstGeom prst="roundRect">
              <a:avLst>
                <a:gd name="adj" fmla="val 1998"/>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32" name="矩形: 圆角 31"/>
            <p:cNvSpPr/>
            <p:nvPr>
              <p:custDataLst>
                <p:tags r:id="rId8"/>
              </p:custDataLst>
            </p:nvPr>
          </p:nvSpPr>
          <p:spPr>
            <a:xfrm>
              <a:off x="2149601" y="5394982"/>
              <a:ext cx="2240330" cy="443553"/>
            </a:xfrm>
            <a:prstGeom prst="roundRect">
              <a:avLst>
                <a:gd name="adj" fmla="val 50000"/>
              </a:avLst>
            </a:prstGeom>
            <a:gradFill>
              <a:gsLst>
                <a:gs pos="30000">
                  <a:schemeClr val="accent1"/>
                </a:gs>
                <a:gs pos="100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sym typeface="+mn-ea"/>
                </a:rPr>
                <a:t>医疗领域的小孔操纵</a:t>
              </a:r>
              <a:endParaRPr lang="zh-CN" altLang="en-US" b="1" dirty="0">
                <a:solidFill>
                  <a:schemeClr val="bg1"/>
                </a:solidFill>
                <a:latin typeface="+mj-ea"/>
                <a:ea typeface="+mj-ea"/>
              </a:endParaRPr>
            </a:p>
          </p:txBody>
        </p:sp>
        <p:sp>
          <p:nvSpPr>
            <p:cNvPr id="33" name="任意多边形: 形状 32"/>
            <p:cNvSpPr/>
            <p:nvPr>
              <p:custDataLst>
                <p:tags r:id="rId9"/>
              </p:custDataLst>
            </p:nvPr>
          </p:nvSpPr>
          <p:spPr>
            <a:xfrm>
              <a:off x="1487488" y="1819268"/>
              <a:ext cx="3564556" cy="72299"/>
            </a:xfrm>
            <a:custGeom>
              <a:avLst/>
              <a:gdLst>
                <a:gd name="connsiteX0" fmla="*/ 71220 w 3564556"/>
                <a:gd name="connsiteY0" fmla="*/ 0 h 72299"/>
                <a:gd name="connsiteX1" fmla="*/ 3493336 w 3564556"/>
                <a:gd name="connsiteY1" fmla="*/ 0 h 72299"/>
                <a:gd name="connsiteX2" fmla="*/ 3564556 w 3564556"/>
                <a:gd name="connsiteY2" fmla="*/ 71220 h 72299"/>
                <a:gd name="connsiteX3" fmla="*/ 3564556 w 3564556"/>
                <a:gd name="connsiteY3" fmla="*/ 72299 h 72299"/>
                <a:gd name="connsiteX4" fmla="*/ 0 w 3564556"/>
                <a:gd name="connsiteY4" fmla="*/ 72299 h 72299"/>
                <a:gd name="connsiteX5" fmla="*/ 0 w 3564556"/>
                <a:gd name="connsiteY5" fmla="*/ 71220 h 72299"/>
                <a:gd name="connsiteX6" fmla="*/ 71220 w 3564556"/>
                <a:gd name="connsiteY6" fmla="*/ 0 h 7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4556" h="72299">
                  <a:moveTo>
                    <a:pt x="71220" y="0"/>
                  </a:moveTo>
                  <a:lnTo>
                    <a:pt x="3493336" y="0"/>
                  </a:lnTo>
                  <a:cubicBezTo>
                    <a:pt x="3532670" y="0"/>
                    <a:pt x="3564556" y="31886"/>
                    <a:pt x="3564556" y="71220"/>
                  </a:cubicBezTo>
                  <a:lnTo>
                    <a:pt x="3564556" y="72299"/>
                  </a:lnTo>
                  <a:lnTo>
                    <a:pt x="0" y="72299"/>
                  </a:lnTo>
                  <a:lnTo>
                    <a:pt x="0" y="71220"/>
                  </a:lnTo>
                  <a:cubicBezTo>
                    <a:pt x="0" y="31886"/>
                    <a:pt x="31886" y="0"/>
                    <a:pt x="71220" y="0"/>
                  </a:cubicBezTo>
                  <a:close/>
                </a:path>
              </a:pathLst>
            </a:custGeom>
            <a:gradFill>
              <a:gsLst>
                <a:gs pos="30000">
                  <a:schemeClr val="accent1"/>
                </a:gs>
                <a:gs pos="100000">
                  <a:schemeClr val="accent2"/>
                </a:gs>
              </a:gsLst>
              <a:lin ang="0" scaled="0"/>
            </a:gradFill>
            <a:ln>
              <a:noFill/>
            </a:ln>
            <a:effectLst>
              <a:outerShdw blurRad="2540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grpSp>
      <p:sp>
        <p:nvSpPr>
          <p:cNvPr id="34" name="矩形 33"/>
          <p:cNvSpPr/>
          <p:nvPr>
            <p:custDataLst>
              <p:tags r:id="rId10"/>
            </p:custDataLst>
          </p:nvPr>
        </p:nvSpPr>
        <p:spPr>
          <a:xfrm>
            <a:off x="6934824" y="3350152"/>
            <a:ext cx="3159564" cy="2306955"/>
          </a:xfrm>
          <a:prstGeom prst="rect">
            <a:avLst/>
          </a:prstGeom>
          <a:noFill/>
        </p:spPr>
        <p:txBody>
          <a:bodyPr wrap="square">
            <a:spAutoFit/>
          </a:bodyPr>
          <a:lstStyle/>
          <a:p>
            <a:pPr algn="just">
              <a:lnSpc>
                <a:spcPct val="150000"/>
              </a:lnSpc>
            </a:pPr>
            <a:r>
              <a:rPr lang="en-US" altLang="zh-CN" sz="1600">
                <a:latin typeface="Arial" panose="020B0604020202020204" pitchFamily="34" charset="0"/>
                <a:ea typeface="微软雅黑" panose="020B0503020204020204" pitchFamily="34" charset="-122"/>
                <a:sym typeface="+mn-ea"/>
              </a:rPr>
              <a:t>        </a:t>
            </a:r>
            <a:r>
              <a:rPr lang="zh-CN" altLang="en-US" sz="1600">
                <a:latin typeface="Arial" panose="020B0604020202020204" pitchFamily="34" charset="0"/>
                <a:ea typeface="微软雅黑" panose="020B0503020204020204" pitchFamily="34" charset="-122"/>
                <a:sym typeface="+mn-ea"/>
              </a:rPr>
              <a:t>在医疗领域，微创手术正逐渐成为趋势，很多手术要求对导管、针头等器械进行精确插入。这不仅需要高精度的操作，还要求在不断变化的生理环境中实现实时反应。</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22" name="组合 321"/>
          <p:cNvGrpSpPr/>
          <p:nvPr>
            <p:custDataLst>
              <p:tags r:id="rId11"/>
            </p:custDataLst>
          </p:nvPr>
        </p:nvGrpSpPr>
        <p:grpSpPr>
          <a:xfrm rot="16200000">
            <a:off x="10924226" y="1802541"/>
            <a:ext cx="444597" cy="1204674"/>
            <a:chOff x="4186356" y="1624876"/>
            <a:chExt cx="444597" cy="3276600"/>
          </a:xfrm>
        </p:grpSpPr>
        <p:cxnSp>
          <p:nvCxnSpPr>
            <p:cNvPr id="323" name="直接连接符 322"/>
            <p:cNvCxnSpPr/>
            <p:nvPr>
              <p:custDataLst>
                <p:tags r:id="rId12"/>
              </p:custDataLst>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p:nvPr>
              <p:custDataLst>
                <p:tags r:id="rId13"/>
              </p:custDataLst>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custDataLst>
                <p:tags r:id="rId14"/>
              </p:custDataLst>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30" name="组合 329"/>
          <p:cNvGrpSpPr/>
          <p:nvPr>
            <p:custDataLst>
              <p:tags r:id="rId15"/>
            </p:custDataLst>
          </p:nvPr>
        </p:nvGrpSpPr>
        <p:grpSpPr>
          <a:xfrm rot="5400000" flipH="1">
            <a:off x="835374" y="1802541"/>
            <a:ext cx="444597" cy="1204674"/>
            <a:chOff x="4186356" y="1624876"/>
            <a:chExt cx="444597" cy="3276600"/>
          </a:xfrm>
        </p:grpSpPr>
        <p:cxnSp>
          <p:nvCxnSpPr>
            <p:cNvPr id="331" name="直接连接符 330"/>
            <p:cNvCxnSpPr/>
            <p:nvPr>
              <p:custDataLst>
                <p:tags r:id="rId16"/>
              </p:custDataLst>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custDataLst>
                <p:tags r:id="rId17"/>
              </p:custDataLst>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custDataLst>
                <p:tags r:id="rId18"/>
              </p:custDataLst>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rot="7064922">
            <a:off x="3774824" y="60087"/>
            <a:ext cx="4461377" cy="1436241"/>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24" name="矩形 23"/>
          <p:cNvSpPr/>
          <p:nvPr/>
        </p:nvSpPr>
        <p:spPr>
          <a:xfrm rot="7064922">
            <a:off x="3955800" y="5361673"/>
            <a:ext cx="4461377" cy="1436241"/>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5"/>
          <p:cNvSpPr>
            <a:spLocks noGrp="1"/>
          </p:cNvSpPr>
          <p:nvPr>
            <p:ph type="title"/>
          </p:nvPr>
        </p:nvSpPr>
        <p:spPr>
          <a:xfrm>
            <a:off x="1032510" y="337820"/>
            <a:ext cx="2753360" cy="556895"/>
          </a:xfrm>
        </p:spPr>
        <p:txBody>
          <a:bodyPr/>
          <a:p>
            <a:r>
              <a:rPr lang="zh-CN" altLang="en-US" dirty="0"/>
              <a:t>研究背景及</a:t>
            </a:r>
            <a:r>
              <a:rPr lang="zh-CN" altLang="en-US" dirty="0"/>
              <a:t>意义</a:t>
            </a:r>
            <a:endParaRPr lang="zh-CN" altLang="en-US" dirty="0"/>
          </a:p>
        </p:txBody>
      </p:sp>
      <p:pic>
        <p:nvPicPr>
          <p:cNvPr id="4" name="图片 16"/>
          <p:cNvPicPr>
            <a:picLocks noChangeAspect="1"/>
          </p:cNvPicPr>
          <p:nvPr/>
        </p:nvPicPr>
        <p:blipFill>
          <a:blip r:embed="rId19"/>
          <a:stretch>
            <a:fillRect/>
          </a:stretch>
        </p:blipFill>
        <p:spPr>
          <a:xfrm>
            <a:off x="2535555" y="1709420"/>
            <a:ext cx="2091690" cy="1719580"/>
          </a:xfrm>
          <a:prstGeom prst="rect">
            <a:avLst/>
          </a:prstGeom>
          <a:noFill/>
          <a:ln w="9525">
            <a:noFill/>
          </a:ln>
        </p:spPr>
      </p:pic>
      <p:pic>
        <p:nvPicPr>
          <p:cNvPr id="5" name="图片 15"/>
          <p:cNvPicPr>
            <a:picLocks noChangeAspect="1"/>
          </p:cNvPicPr>
          <p:nvPr/>
        </p:nvPicPr>
        <p:blipFill>
          <a:blip r:embed="rId20"/>
          <a:stretch>
            <a:fillRect/>
          </a:stretch>
        </p:blipFill>
        <p:spPr>
          <a:xfrm>
            <a:off x="7516495" y="1709420"/>
            <a:ext cx="2313940" cy="17354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8" name="矩形 7"/>
          <p:cNvSpPr/>
          <p:nvPr/>
        </p:nvSpPr>
        <p:spPr>
          <a:xfrm>
            <a:off x="5020945" y="1248410"/>
            <a:ext cx="2074545" cy="450215"/>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 y="2520181"/>
            <a:ext cx="12192000" cy="2716336"/>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443990" y="1722755"/>
            <a:ext cx="9303385" cy="4587875"/>
          </a:xfrm>
          <a:prstGeom prst="roundRect">
            <a:avLst>
              <a:gd name="adj" fmla="val 3147"/>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252" name="矩形 251"/>
          <p:cNvSpPr/>
          <p:nvPr/>
        </p:nvSpPr>
        <p:spPr>
          <a:xfrm>
            <a:off x="1950720" y="4103370"/>
            <a:ext cx="8394700" cy="2207260"/>
          </a:xfrm>
          <a:prstGeom prst="rect">
            <a:avLst/>
          </a:prstGeom>
          <a:noFill/>
        </p:spPr>
        <p:txBody>
          <a:bodyPr wrap="square">
            <a:noAutofit/>
          </a:bodyPr>
          <a:lstStyle/>
          <a:p>
            <a:pPr algn="just">
              <a:lnSpc>
                <a:spcPct val="150000"/>
              </a:lnSpc>
            </a:pPr>
            <a:r>
              <a:rPr lang="en-US" altLang="zh-CN">
                <a:ea typeface="微软雅黑" panose="020B0503020204020204" pitchFamily="34" charset="-122"/>
                <a:sym typeface="+mn-ea"/>
              </a:rPr>
              <a:t>      </a:t>
            </a:r>
            <a:r>
              <a:rPr lang="en-US" altLang="zh-CN">
                <a:latin typeface="Arial" panose="020B0604020202020204" pitchFamily="34" charset="0"/>
                <a:ea typeface="微软雅黑" panose="020B0503020204020204" pitchFamily="34" charset="-122"/>
                <a:sym typeface="+mn-ea"/>
              </a:rPr>
              <a:t> </a:t>
            </a:r>
            <a:r>
              <a:rPr lang="zh-CN" altLang="en-US">
                <a:latin typeface="Arial" panose="020B0604020202020204" pitchFamily="34" charset="0"/>
                <a:ea typeface="微软雅黑" panose="020B0503020204020204" pitchFamily="34" charset="-122"/>
                <a:sym typeface="+mn-ea"/>
              </a:rPr>
              <a:t>当前，制造业正向智能化和数字化转型，基于机械臂的小孔插入技术的研究能够为智能制造提供基础支持。这项技术的进步将使得生产线能够更加柔性化地适应不同的产品需求，进而降低生产成本，提高市场竞争力。</a:t>
            </a:r>
            <a:endParaRPr lang="zh-CN" altLang="en-US">
              <a:latin typeface="Arial" panose="020B0604020202020204" pitchFamily="34" charset="0"/>
              <a:ea typeface="微软雅黑" panose="020B0503020204020204" pitchFamily="34" charset="-122"/>
              <a:sym typeface="+mn-ea"/>
            </a:endParaRPr>
          </a:p>
          <a:p>
            <a:pPr algn="just">
              <a:lnSpc>
                <a:spcPct val="150000"/>
              </a:lnSpc>
            </a:pPr>
            <a:r>
              <a:rPr lang="zh-CN" altLang="en-US">
                <a:latin typeface="Arial" panose="020B0604020202020204" pitchFamily="34" charset="0"/>
                <a:ea typeface="微软雅黑" panose="020B0503020204020204" pitchFamily="34" charset="-122"/>
                <a:sym typeface="+mn-ea"/>
              </a:rPr>
              <a:t> </a:t>
            </a:r>
            <a:r>
              <a:rPr lang="en-US" altLang="zh-CN">
                <a:latin typeface="Arial" panose="020B0604020202020204" pitchFamily="34" charset="0"/>
                <a:ea typeface="微软雅黑" panose="020B0503020204020204" pitchFamily="34" charset="-122"/>
                <a:sym typeface="+mn-ea"/>
              </a:rPr>
              <a:t>      </a:t>
            </a:r>
            <a:r>
              <a:rPr lang="zh-CN" altLang="en-US">
                <a:latin typeface="Arial" panose="020B0604020202020204" pitchFamily="34" charset="0"/>
                <a:ea typeface="微软雅黑" panose="020B0503020204020204" pitchFamily="34" charset="-122"/>
                <a:sym typeface="+mn-ea"/>
              </a:rPr>
              <a:t>基于机械臂的小孔插入操纵控制技术研究，不仅是机器人技术发展中的重要环节，也是推动制造业转型升级和其他领域智能化应用的关键。</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5416473" y="2723404"/>
            <a:ext cx="1359055"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69" name="矩形 268"/>
          <p:cNvSpPr/>
          <p:nvPr/>
        </p:nvSpPr>
        <p:spPr>
          <a:xfrm rot="5400000">
            <a:off x="1485350"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536" name="矩形 535"/>
          <p:cNvSpPr/>
          <p:nvPr/>
        </p:nvSpPr>
        <p:spPr>
          <a:xfrm rot="5400000">
            <a:off x="9077189"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5"/>
          <p:cNvSpPr>
            <a:spLocks noGrp="1"/>
          </p:cNvSpPr>
          <p:nvPr>
            <p:ph type="title"/>
          </p:nvPr>
        </p:nvSpPr>
        <p:spPr>
          <a:xfrm>
            <a:off x="1032510" y="337820"/>
            <a:ext cx="2753360" cy="556895"/>
          </a:xfrm>
        </p:spPr>
        <p:txBody>
          <a:bodyPr/>
          <a:p>
            <a:r>
              <a:rPr lang="zh-CN" altLang="en-US" dirty="0"/>
              <a:t>研究背景及</a:t>
            </a:r>
            <a:r>
              <a:rPr lang="zh-CN" altLang="en-US" dirty="0"/>
              <a:t>意义</a:t>
            </a:r>
            <a:endParaRPr lang="zh-CN" altLang="en-US" dirty="0"/>
          </a:p>
        </p:txBody>
      </p:sp>
      <p:pic>
        <p:nvPicPr>
          <p:cNvPr id="10" name="图片 9"/>
          <p:cNvPicPr>
            <a:picLocks noChangeAspect="1"/>
          </p:cNvPicPr>
          <p:nvPr/>
        </p:nvPicPr>
        <p:blipFill>
          <a:blip r:embed="rId1"/>
          <a:stretch>
            <a:fillRect/>
          </a:stretch>
        </p:blipFill>
        <p:spPr>
          <a:xfrm>
            <a:off x="2294255" y="1722755"/>
            <a:ext cx="3504565" cy="2423795"/>
          </a:xfrm>
          <a:prstGeom prst="rect">
            <a:avLst/>
          </a:prstGeom>
        </p:spPr>
      </p:pic>
      <p:pic>
        <p:nvPicPr>
          <p:cNvPr id="11" name="图片 10"/>
          <p:cNvPicPr>
            <a:picLocks noChangeAspect="1"/>
          </p:cNvPicPr>
          <p:nvPr/>
        </p:nvPicPr>
        <p:blipFill>
          <a:blip r:embed="rId2"/>
          <a:stretch>
            <a:fillRect/>
          </a:stretch>
        </p:blipFill>
        <p:spPr>
          <a:xfrm>
            <a:off x="6355080" y="1722755"/>
            <a:ext cx="3522345" cy="2423795"/>
          </a:xfrm>
          <a:prstGeom prst="rect">
            <a:avLst/>
          </a:prstGeom>
        </p:spPr>
      </p:pic>
      <p:sp>
        <p:nvSpPr>
          <p:cNvPr id="12" name="文本框 11"/>
          <p:cNvSpPr txBox="1"/>
          <p:nvPr/>
        </p:nvSpPr>
        <p:spPr>
          <a:xfrm>
            <a:off x="5076190" y="1289050"/>
            <a:ext cx="201993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a:solidFill>
                  <a:schemeClr val="bg1"/>
                </a:solidFill>
                <a:latin typeface="Arial" panose="020B0604020202020204" pitchFamily="34" charset="0"/>
                <a:ea typeface="微软雅黑" panose="020B0503020204020204" pitchFamily="34" charset="-122"/>
              </a:rPr>
              <a:t>小米汽车超级工厂</a:t>
            </a:r>
            <a:endParaRPr lang="zh-CN" altLang="en-US">
              <a:solidFill>
                <a:schemeClr val="bg1"/>
              </a:solidFill>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custDataLst>
              <p:tags r:id="rId1"/>
            </p:custDataLst>
          </p:nvPr>
        </p:nvGrpSpPr>
        <p:grpSpPr>
          <a:xfrm rot="19779099">
            <a:off x="-1481797" y="2336683"/>
            <a:ext cx="15155595" cy="2184636"/>
            <a:chOff x="-1481797" y="2723782"/>
            <a:chExt cx="15155595" cy="2184636"/>
          </a:xfrm>
        </p:grpSpPr>
        <p:sp>
          <p:nvSpPr>
            <p:cNvPr id="30" name="矩形 29"/>
            <p:cNvSpPr/>
            <p:nvPr>
              <p:custDataLst>
                <p:tags r:id="rId2"/>
              </p:custDataLst>
            </p:nvPr>
          </p:nvSpPr>
          <p:spPr>
            <a:xfrm rot="732084">
              <a:off x="1675669" y="3982118"/>
              <a:ext cx="11998129" cy="926300"/>
            </a:xfrm>
            <a:prstGeom prst="rect">
              <a:avLst/>
            </a:prstGeom>
            <a:gradFill>
              <a:gsLst>
                <a:gs pos="100000">
                  <a:schemeClr val="accent2">
                    <a:alpha val="0"/>
                  </a:schemeClr>
                </a:gs>
                <a:gs pos="50000">
                  <a:schemeClr val="accent1">
                    <a:alpha val="4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21" name="矩形 20"/>
            <p:cNvSpPr/>
            <p:nvPr>
              <p:custDataLst>
                <p:tags r:id="rId3"/>
              </p:custDataLst>
            </p:nvPr>
          </p:nvSpPr>
          <p:spPr>
            <a:xfrm rot="732084">
              <a:off x="-1481797" y="2723782"/>
              <a:ext cx="11998129" cy="926300"/>
            </a:xfrm>
            <a:prstGeom prst="rect">
              <a:avLst/>
            </a:prstGeom>
            <a:gradFill>
              <a:gsLst>
                <a:gs pos="100000">
                  <a:schemeClr val="accent2">
                    <a:alpha val="0"/>
                  </a:schemeClr>
                </a:gs>
                <a:gs pos="50000">
                  <a:schemeClr val="accent1">
                    <a:alpha val="4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grpSp>
      <p:grpSp>
        <p:nvGrpSpPr>
          <p:cNvPr id="3" name="组合 2"/>
          <p:cNvGrpSpPr/>
          <p:nvPr>
            <p:custDataLst>
              <p:tags r:id="rId4"/>
            </p:custDataLst>
          </p:nvPr>
        </p:nvGrpSpPr>
        <p:grpSpPr>
          <a:xfrm>
            <a:off x="658813" y="1628340"/>
            <a:ext cx="3330644" cy="4248585"/>
            <a:chOff x="1029052" y="2222374"/>
            <a:chExt cx="2763524" cy="3327283"/>
          </a:xfrm>
          <a:effectLst>
            <a:outerShdw blurRad="127000" sx="101000" sy="101000" algn="ctr" rotWithShape="0">
              <a:prstClr val="black">
                <a:alpha val="15000"/>
              </a:prstClr>
            </a:outerShdw>
          </a:effectLst>
        </p:grpSpPr>
        <p:grpSp>
          <p:nvGrpSpPr>
            <p:cNvPr id="4" name="组合 3"/>
            <p:cNvGrpSpPr/>
            <p:nvPr/>
          </p:nvGrpSpPr>
          <p:grpSpPr>
            <a:xfrm>
              <a:off x="1029052" y="2222374"/>
              <a:ext cx="2763524" cy="3327283"/>
              <a:chOff x="1015997" y="2084438"/>
              <a:chExt cx="2763524" cy="3327283"/>
            </a:xfrm>
          </p:grpSpPr>
          <p:sp>
            <p:nvSpPr>
              <p:cNvPr id="6" name="矩形: 折角 5"/>
              <p:cNvSpPr/>
              <p:nvPr>
                <p:custDataLst>
                  <p:tags r:id="rId5"/>
                </p:custDataLst>
              </p:nvPr>
            </p:nvSpPr>
            <p:spPr>
              <a:xfrm>
                <a:off x="1018621" y="2084439"/>
                <a:ext cx="2760900" cy="3327282"/>
              </a:xfrm>
              <a:prstGeom prst="foldedCorner">
                <a:avLst/>
              </a:prstGeom>
              <a:solidFill>
                <a:srgbClr val="F9F9F9"/>
              </a:solidFill>
              <a:ln>
                <a:noFill/>
              </a:ln>
              <a:effectLst>
                <a:outerShdw blurRad="546100" sx="110000" sy="11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7" name="矩形 6"/>
              <p:cNvSpPr/>
              <p:nvPr>
                <p:custDataLst>
                  <p:tags r:id="rId6"/>
                </p:custDataLst>
              </p:nvPr>
            </p:nvSpPr>
            <p:spPr>
              <a:xfrm>
                <a:off x="1015997" y="2084438"/>
                <a:ext cx="2763524" cy="553029"/>
              </a:xfrm>
              <a:prstGeom prst="rect">
                <a:avLst/>
              </a:prstGeom>
              <a:gradFill>
                <a:gsLst>
                  <a:gs pos="25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custDataLst>
                <p:tags r:id="rId7"/>
              </p:custDataLst>
            </p:nvPr>
          </p:nvSpPr>
          <p:spPr>
            <a:xfrm>
              <a:off x="1218728" y="2373553"/>
              <a:ext cx="2404664" cy="264067"/>
            </a:xfrm>
            <a:prstGeom prst="rect">
              <a:avLst/>
            </a:prstGeom>
            <a:noFill/>
          </p:spPr>
          <p:txBody>
            <a:bodyPr wrap="square" rtlCol="0">
              <a:spAutoFit/>
            </a:bodyPr>
            <a:lstStyle/>
            <a:p>
              <a:pPr algn="ctr" eaLnBrk="1" hangingPunct="1">
                <a:buFont typeface="Arial" panose="020B0604020202020204" pitchFamily="34" charset="0"/>
                <a:buNone/>
              </a:pP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基于F/T的自动轴孔装配系统</a:t>
              </a:r>
              <a:endPar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10" name="组合 9"/>
          <p:cNvGrpSpPr/>
          <p:nvPr>
            <p:custDataLst>
              <p:tags r:id="rId8"/>
            </p:custDataLst>
          </p:nvPr>
        </p:nvGrpSpPr>
        <p:grpSpPr>
          <a:xfrm rot="0">
            <a:off x="4431030" y="1609090"/>
            <a:ext cx="3329305" cy="4267835"/>
            <a:chOff x="1016963" y="2067689"/>
            <a:chExt cx="2762558" cy="3278189"/>
          </a:xfrm>
        </p:grpSpPr>
        <p:sp>
          <p:nvSpPr>
            <p:cNvPr id="12" name="矩形: 折角 11"/>
            <p:cNvSpPr/>
            <p:nvPr>
              <p:custDataLst>
                <p:tags r:id="rId9"/>
              </p:custDataLst>
            </p:nvPr>
          </p:nvSpPr>
          <p:spPr>
            <a:xfrm>
              <a:off x="1018621" y="2084439"/>
              <a:ext cx="2760900" cy="3261439"/>
            </a:xfrm>
            <a:prstGeom prst="foldedCorner">
              <a:avLst/>
            </a:prstGeom>
            <a:solidFill>
              <a:srgbClr val="F9F9F9"/>
            </a:solidFill>
            <a:ln>
              <a:noFill/>
            </a:ln>
            <a:effectLst>
              <a:outerShdw blurRad="546100" sx="110000" sy="11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3" name="矩形 12"/>
            <p:cNvSpPr/>
            <p:nvPr>
              <p:custDataLst>
                <p:tags r:id="rId10"/>
              </p:custDataLst>
            </p:nvPr>
          </p:nvSpPr>
          <p:spPr>
            <a:xfrm>
              <a:off x="1016963" y="2067689"/>
              <a:ext cx="2762558" cy="553029"/>
            </a:xfrm>
            <a:prstGeom prst="rect">
              <a:avLst/>
            </a:prstGeom>
            <a:gradFill>
              <a:gsLst>
                <a:gs pos="25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 name="组合 15"/>
          <p:cNvGrpSpPr/>
          <p:nvPr/>
        </p:nvGrpSpPr>
        <p:grpSpPr>
          <a:xfrm rot="0">
            <a:off x="8203565" y="1609090"/>
            <a:ext cx="3329305" cy="4267835"/>
            <a:chOff x="1016963" y="2067689"/>
            <a:chExt cx="2762558" cy="3278187"/>
          </a:xfrm>
        </p:grpSpPr>
        <p:sp>
          <p:nvSpPr>
            <p:cNvPr id="18" name="矩形: 折角 17"/>
            <p:cNvSpPr/>
            <p:nvPr>
              <p:custDataLst>
                <p:tags r:id="rId11"/>
              </p:custDataLst>
            </p:nvPr>
          </p:nvSpPr>
          <p:spPr>
            <a:xfrm>
              <a:off x="1018621" y="2084439"/>
              <a:ext cx="2760900" cy="3261437"/>
            </a:xfrm>
            <a:prstGeom prst="foldedCorner">
              <a:avLst/>
            </a:prstGeom>
            <a:solidFill>
              <a:srgbClr val="F9F9F9"/>
            </a:solidFill>
            <a:ln>
              <a:noFill/>
            </a:ln>
            <a:effectLst>
              <a:outerShdw blurRad="546100" sx="110000" sy="11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9" name="矩形 18"/>
            <p:cNvSpPr/>
            <p:nvPr>
              <p:custDataLst>
                <p:tags r:id="rId12"/>
              </p:custDataLst>
            </p:nvPr>
          </p:nvSpPr>
          <p:spPr>
            <a:xfrm>
              <a:off x="1016963" y="2067689"/>
              <a:ext cx="2762558" cy="553029"/>
            </a:xfrm>
            <a:prstGeom prst="rect">
              <a:avLst/>
            </a:prstGeom>
            <a:gradFill>
              <a:gsLst>
                <a:gs pos="25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custDataLst>
              <p:tags r:id="rId13"/>
            </p:custDataLst>
          </p:nvPr>
        </p:nvSpPr>
        <p:spPr>
          <a:xfrm>
            <a:off x="989965" y="2510155"/>
            <a:ext cx="2667000" cy="2874645"/>
          </a:xfrm>
          <a:prstGeom prst="rect">
            <a:avLst/>
          </a:prstGeom>
          <a:noFill/>
        </p:spPr>
        <p:txBody>
          <a:bodyPr wrap="square" lIns="72000" rIns="72000" rtlCol="0">
            <a:noAutofit/>
          </a:bodyPr>
          <a:lstStyle>
            <a:defPPr>
              <a:defRPr lang="zh-CN"/>
            </a:defPPr>
            <a:lvl1pPr algn="just">
              <a:lnSpc>
                <a:spcPct val="15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solidFill>
                  <a:schemeClr val="tx1"/>
                </a:solidFill>
              </a:rPr>
              <a:t>       </a:t>
            </a:r>
            <a:r>
              <a:rPr>
                <a:solidFill>
                  <a:schemeClr val="tx1"/>
                </a:solidFill>
              </a:rPr>
              <a:t>基于F/T的自动轴孔装配系统在夹持工具不同的受力位置安装多个F/T传感器</a:t>
            </a:r>
            <a:r>
              <a:rPr lang="zh-CN">
                <a:solidFill>
                  <a:schemeClr val="tx1"/>
                </a:solidFill>
              </a:rPr>
              <a:t>，实现在待装配轴孔要件发生接触时接触力实时信息反馈, 以便确定待装配轴、孔零件轴心线的相对位置偏差。</a:t>
            </a:r>
            <a:endParaRPr lang="zh-CN">
              <a:solidFill>
                <a:schemeClr val="tx1"/>
              </a:solidFill>
            </a:endParaRPr>
          </a:p>
        </p:txBody>
      </p:sp>
      <p:sp>
        <p:nvSpPr>
          <p:cNvPr id="43" name="文本框 42"/>
          <p:cNvSpPr txBox="1"/>
          <p:nvPr>
            <p:custDataLst>
              <p:tags r:id="rId14"/>
            </p:custDataLst>
          </p:nvPr>
        </p:nvSpPr>
        <p:spPr>
          <a:xfrm>
            <a:off x="4762535" y="2404688"/>
            <a:ext cx="2666930" cy="3415030"/>
          </a:xfrm>
          <a:prstGeom prst="rect">
            <a:avLst/>
          </a:prstGeom>
          <a:noFill/>
        </p:spPr>
        <p:txBody>
          <a:bodyPr wrap="square" lIns="72000" rIns="72000" rtlCol="0">
            <a:spAutoFit/>
          </a:bodyPr>
          <a:lstStyle>
            <a:defPPr>
              <a:defRPr lang="zh-CN"/>
            </a:defPPr>
            <a:lvl1pPr algn="just">
              <a:lnSpc>
                <a:spcPct val="15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t> </a:t>
            </a:r>
            <a:r>
              <a:rPr lang="en-US"/>
              <a:t>      </a:t>
            </a:r>
            <a:r>
              <a:rPr>
                <a:solidFill>
                  <a:schemeClr val="tx1"/>
                </a:solidFill>
              </a:rPr>
              <a:t>机器视觉检测方式是属于非接触式检测,具有高分辨率、高时效性等特点,可有效提升轴孔装配的装配精度、减小检测对待装配零件的损伤。机器视觉检测分辨率与灵敏度很高,导致环境中各种噪声对其检测性能有一定影响</a:t>
            </a:r>
            <a:r>
              <a:rPr lang="zh-CN">
                <a:solidFill>
                  <a:schemeClr val="tx1"/>
                </a:solidFill>
              </a:rPr>
              <a:t>。</a:t>
            </a:r>
            <a:endParaRPr lang="zh-CN">
              <a:solidFill>
                <a:schemeClr val="tx1"/>
              </a:solidFill>
            </a:endParaRPr>
          </a:p>
        </p:txBody>
      </p:sp>
      <p:sp>
        <p:nvSpPr>
          <p:cNvPr id="44" name="文本框 43"/>
          <p:cNvSpPr txBox="1"/>
          <p:nvPr>
            <p:custDataLst>
              <p:tags r:id="rId15"/>
            </p:custDataLst>
          </p:nvPr>
        </p:nvSpPr>
        <p:spPr>
          <a:xfrm>
            <a:off x="8535275" y="2334203"/>
            <a:ext cx="2666347" cy="3415030"/>
          </a:xfrm>
          <a:prstGeom prst="rect">
            <a:avLst/>
          </a:prstGeom>
          <a:noFill/>
        </p:spPr>
        <p:txBody>
          <a:bodyPr wrap="square" lIns="72000" rIns="72000" rtlCol="0">
            <a:spAutoFit/>
          </a:bodyPr>
          <a:lstStyle/>
          <a:p>
            <a:pPr algn="just">
              <a:lnSpc>
                <a:spcPct val="150000"/>
              </a:lnSpc>
            </a:pPr>
            <a:r>
              <a:rPr lang="en-US" sz="1600" dirty="0">
                <a:solidFill>
                  <a:schemeClr val="tx1"/>
                </a:solidFill>
                <a:latin typeface="微软雅黑" panose="020B0503020204020204" pitchFamily="34" charset="-122"/>
                <a:ea typeface="微软雅黑" panose="020B0503020204020204" pitchFamily="34" charset="-122"/>
              </a:rPr>
              <a:t>       </a:t>
            </a:r>
            <a:r>
              <a:rPr sz="1600" dirty="0">
                <a:solidFill>
                  <a:schemeClr val="tx1"/>
                </a:solidFill>
                <a:latin typeface="微软雅黑" panose="020B0503020204020204" pitchFamily="34" charset="-122"/>
                <a:ea typeface="微软雅黑" panose="020B0503020204020204" pitchFamily="34" charset="-122"/>
              </a:rPr>
              <a:t>前两种系统结合形成混合式自动轴孔装配系统, 保证了装配的精度与效率。在装配过程中利用机器视觉检测的同时使用F/T检测实现辅助检测。它在提升轴孔装配精度的同时减少了系统对于装配环境的限制,扩大整个装配系统的适用范围。</a:t>
            </a:r>
            <a:endParaRPr sz="1600" dirty="0">
              <a:solidFill>
                <a:schemeClr val="tx1"/>
              </a:solidFill>
              <a:latin typeface="微软雅黑" panose="020B0503020204020204" pitchFamily="34" charset="-122"/>
              <a:ea typeface="微软雅黑" panose="020B0503020204020204" pitchFamily="34" charset="-122"/>
            </a:endParaRPr>
          </a:p>
        </p:txBody>
      </p: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27533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国内外研究</a:t>
            </a:r>
            <a:r>
              <a:rPr lang="zh-CN" altLang="en-US" dirty="0"/>
              <a:t>现状</a:t>
            </a:r>
            <a:endParaRPr lang="zh-CN" altLang="en-US" dirty="0"/>
          </a:p>
        </p:txBody>
      </p:sp>
      <p:sp>
        <p:nvSpPr>
          <p:cNvPr id="23" name="文本框 22"/>
          <p:cNvSpPr txBox="1"/>
          <p:nvPr>
            <p:custDataLst>
              <p:tags r:id="rId16"/>
            </p:custDataLst>
          </p:nvPr>
        </p:nvSpPr>
        <p:spPr>
          <a:xfrm>
            <a:off x="4444365" y="1821180"/>
            <a:ext cx="3305175" cy="337185"/>
          </a:xfrm>
          <a:prstGeom prst="rect">
            <a:avLst/>
          </a:prstGeom>
          <a:noFill/>
          <a:effectLst>
            <a:outerShdw blurRad="127000" sx="101000" sy="101000" algn="ctr" rotWithShape="0">
              <a:prstClr val="black">
                <a:alpha val="15000"/>
              </a:prstClr>
            </a:outerShdw>
          </a:effectLst>
        </p:spPr>
        <p:txBody>
          <a:bodyPr wrap="square" rtlCol="0">
            <a:spAutoFit/>
          </a:bodyPr>
          <a:p>
            <a:pPr algn="ctr" eaLnBrk="1" hangingPunct="1">
              <a:buFont typeface="Arial" panose="020B0604020202020204" pitchFamily="34" charset="0"/>
              <a:buNone/>
            </a:pP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基于机器</a:t>
            </a: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视觉的自动轴孔装配系统</a:t>
            </a:r>
            <a:endPar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文本框 23"/>
          <p:cNvSpPr txBox="1"/>
          <p:nvPr>
            <p:custDataLst>
              <p:tags r:id="rId17"/>
            </p:custDataLst>
          </p:nvPr>
        </p:nvSpPr>
        <p:spPr>
          <a:xfrm>
            <a:off x="8535035" y="1821180"/>
            <a:ext cx="2698750" cy="337185"/>
          </a:xfrm>
          <a:prstGeom prst="rect">
            <a:avLst/>
          </a:prstGeom>
          <a:noFill/>
          <a:effectLst>
            <a:outerShdw blurRad="127000" sx="101000" sy="101000" algn="ctr" rotWithShape="0">
              <a:prstClr val="black">
                <a:alpha val="15000"/>
              </a:prstClr>
            </a:outerShdw>
          </a:effectLst>
        </p:spPr>
        <p:txBody>
          <a:bodyPr wrap="square" rtlCol="0">
            <a:spAutoFit/>
          </a:bodyPr>
          <a:p>
            <a:pPr algn="ctr" eaLnBrk="1" hangingPunct="1">
              <a:buFont typeface="Arial" panose="020B0604020202020204" pitchFamily="34" charset="0"/>
              <a:buNone/>
            </a:pP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混合式自动轴孔装配系统</a:t>
            </a:r>
            <a:endPar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5" name="矩形: 圆角 14"/>
          <p:cNvSpPr/>
          <p:nvPr>
            <p:custDataLst>
              <p:tags r:id="rId1"/>
            </p:custDataLst>
          </p:nvPr>
        </p:nvSpPr>
        <p:spPr>
          <a:xfrm>
            <a:off x="2244725" y="1070610"/>
            <a:ext cx="2886710" cy="481965"/>
          </a:xfrm>
          <a:prstGeom prst="roundRect">
            <a:avLst>
              <a:gd name="adj" fmla="val 50000"/>
            </a:avLst>
          </a:prstGeom>
          <a:gradFill>
            <a:gsLst>
              <a:gs pos="30000">
                <a:schemeClr val="accent1"/>
              </a:gs>
              <a:gs pos="100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j-ea"/>
                <a:ea typeface="+mj-ea"/>
              </a:rPr>
              <a:t>基于机器视觉的小孔</a:t>
            </a:r>
            <a:r>
              <a:rPr lang="zh-CN" altLang="en-US" b="1" dirty="0">
                <a:solidFill>
                  <a:schemeClr val="bg1"/>
                </a:solidFill>
                <a:latin typeface="+mj-ea"/>
                <a:ea typeface="+mj-ea"/>
              </a:rPr>
              <a:t>搜索</a:t>
            </a:r>
            <a:endParaRPr lang="zh-CN" altLang="en-US" b="1" dirty="0">
              <a:solidFill>
                <a:schemeClr val="bg1"/>
              </a:solidFill>
              <a:latin typeface="+mj-ea"/>
              <a:ea typeface="+mj-ea"/>
            </a:endParaRPr>
          </a:p>
        </p:txBody>
      </p:sp>
      <p:sp>
        <p:nvSpPr>
          <p:cNvPr id="25" name="矩形 24"/>
          <p:cNvSpPr/>
          <p:nvPr>
            <p:custDataLst>
              <p:tags r:id="rId2"/>
            </p:custDataLst>
          </p:nvPr>
        </p:nvSpPr>
        <p:spPr>
          <a:xfrm>
            <a:off x="1845310" y="1552575"/>
            <a:ext cx="3686175" cy="2339340"/>
          </a:xfrm>
          <a:prstGeom prst="rect">
            <a:avLst/>
          </a:prstGeom>
          <a:noFill/>
        </p:spPr>
        <p:txBody>
          <a:bodyPr wrap="square">
            <a:noAutofit/>
          </a:bodyPr>
          <a:lstStyle/>
          <a:p>
            <a:pPr algn="just">
              <a:lnSpc>
                <a:spcPct val="150000"/>
              </a:lnSpc>
            </a:pP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sz="1600" dirty="0">
                <a:solidFill>
                  <a:schemeClr val="tx1"/>
                </a:solidFill>
                <a:latin typeface="微软雅黑" panose="020B0503020204020204" pitchFamily="34" charset="-122"/>
                <a:ea typeface="微软雅黑" panose="020B0503020204020204" pitchFamily="34" charset="-122"/>
              </a:rPr>
              <a:t>    </a:t>
            </a:r>
            <a:r>
              <a:rPr sz="1600" dirty="0">
                <a:solidFill>
                  <a:schemeClr val="tx1"/>
                </a:solidFill>
                <a:latin typeface="微软雅黑" panose="020B0503020204020204" pitchFamily="34" charset="-122"/>
                <a:ea typeface="微软雅黑" panose="020B0503020204020204" pitchFamily="34" charset="-122"/>
              </a:rPr>
              <a:t>机器视觉系统可以根据相机系统来估计图像中物体的二维和三维位置和方向。机械臂首先移动到捕获点1，通过图像识别算法捕获并检测工具的位置。机械臂拾取工具后，控制系统命令机械臂到捕捉点2，检测出小孔的偏移量。</a:t>
            </a:r>
            <a:endParaRPr sz="1600" dirty="0">
              <a:solidFill>
                <a:schemeClr val="tx1"/>
              </a:solidFill>
              <a:latin typeface="微软雅黑" panose="020B0503020204020204" pitchFamily="34" charset="-122"/>
              <a:ea typeface="微软雅黑" panose="020B0503020204020204" pitchFamily="34" charset="-122"/>
            </a:endParaRPr>
          </a:p>
        </p:txBody>
      </p:sp>
      <p:sp>
        <p:nvSpPr>
          <p:cNvPr id="32" name="矩形: 圆角 31"/>
          <p:cNvSpPr/>
          <p:nvPr>
            <p:custDataLst>
              <p:tags r:id="rId3"/>
            </p:custDataLst>
          </p:nvPr>
        </p:nvSpPr>
        <p:spPr>
          <a:xfrm>
            <a:off x="7021195" y="1070610"/>
            <a:ext cx="2825115" cy="481965"/>
          </a:xfrm>
          <a:prstGeom prst="roundRect">
            <a:avLst>
              <a:gd name="adj" fmla="val 50000"/>
            </a:avLst>
          </a:prstGeom>
          <a:gradFill>
            <a:gsLst>
              <a:gs pos="30000">
                <a:schemeClr val="accent1"/>
              </a:gs>
              <a:gs pos="100000">
                <a:schemeClr val="accent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j-ea"/>
                <a:ea typeface="+mj-ea"/>
              </a:rPr>
              <a:t>基于接触力的小孔</a:t>
            </a:r>
            <a:r>
              <a:rPr lang="zh-CN" altLang="en-US" b="1" dirty="0">
                <a:solidFill>
                  <a:schemeClr val="bg1"/>
                </a:solidFill>
                <a:latin typeface="+mj-ea"/>
                <a:ea typeface="+mj-ea"/>
              </a:rPr>
              <a:t>搜索</a:t>
            </a:r>
            <a:endParaRPr lang="zh-CN" altLang="en-US" b="1" dirty="0">
              <a:solidFill>
                <a:schemeClr val="bg1"/>
              </a:solidFill>
              <a:latin typeface="+mj-ea"/>
              <a:ea typeface="+mj-ea"/>
            </a:endParaRPr>
          </a:p>
        </p:txBody>
      </p:sp>
      <p:sp>
        <p:nvSpPr>
          <p:cNvPr id="34" name="矩形 33"/>
          <p:cNvSpPr/>
          <p:nvPr>
            <p:custDataLst>
              <p:tags r:id="rId4"/>
            </p:custDataLst>
          </p:nvPr>
        </p:nvSpPr>
        <p:spPr>
          <a:xfrm>
            <a:off x="6439535" y="1552575"/>
            <a:ext cx="3987800" cy="2339340"/>
          </a:xfrm>
          <a:prstGeom prst="rect">
            <a:avLst/>
          </a:prstGeom>
          <a:noFill/>
        </p:spPr>
        <p:txBody>
          <a:bodyPr wrap="square">
            <a:noAutofit/>
          </a:bodyPr>
          <a:lstStyle/>
          <a:p>
            <a:pPr algn="just">
              <a:lnSpc>
                <a:spcPct val="150000"/>
              </a:lnSpc>
            </a:pPr>
            <a:r>
              <a:rPr lang="en-US" sz="1600" dirty="0">
                <a:solidFill>
                  <a:schemeClr val="tx1"/>
                </a:solidFill>
                <a:latin typeface="微软雅黑" panose="020B0503020204020204" pitchFamily="34" charset="-122"/>
                <a:ea typeface="微软雅黑" panose="020B0503020204020204" pitchFamily="34" charset="-122"/>
              </a:rPr>
              <a:t>       </a:t>
            </a:r>
            <a:r>
              <a:rPr sz="1600" dirty="0">
                <a:solidFill>
                  <a:schemeClr val="tx1"/>
                </a:solidFill>
                <a:latin typeface="微软雅黑" panose="020B0503020204020204" pitchFamily="34" charset="-122"/>
                <a:ea typeface="微软雅黑" panose="020B0503020204020204" pitchFamily="34" charset="-122"/>
              </a:rPr>
              <a:t>基于接触力的小孔搜索方法通常利用机器人末端执行器与接触平面之间的接触力来估计孔的位置。此外，采用特定设计的轨迹，如螺旋轨迹来产生搜索算法的接触力。</a:t>
            </a:r>
            <a:endParaRPr sz="1600" dirty="0">
              <a:solidFill>
                <a:schemeClr val="tx1"/>
              </a:solidFill>
              <a:latin typeface="微软雅黑" panose="020B0503020204020204" pitchFamily="34" charset="-122"/>
              <a:ea typeface="微软雅黑" panose="020B0503020204020204" pitchFamily="34" charset="-122"/>
            </a:endParaRPr>
          </a:p>
        </p:txBody>
      </p:sp>
      <p:grpSp>
        <p:nvGrpSpPr>
          <p:cNvPr id="322" name="组合 321"/>
          <p:cNvGrpSpPr/>
          <p:nvPr>
            <p:custDataLst>
              <p:tags r:id="rId5"/>
            </p:custDataLst>
          </p:nvPr>
        </p:nvGrpSpPr>
        <p:grpSpPr>
          <a:xfrm rot="16200000">
            <a:off x="10924226" y="1802541"/>
            <a:ext cx="444597" cy="1204674"/>
            <a:chOff x="4186356" y="1624876"/>
            <a:chExt cx="444597" cy="3276600"/>
          </a:xfrm>
        </p:grpSpPr>
        <p:cxnSp>
          <p:nvCxnSpPr>
            <p:cNvPr id="323" name="直接连接符 322"/>
            <p:cNvCxnSpPr/>
            <p:nvPr>
              <p:custDataLst>
                <p:tags r:id="rId6"/>
              </p:custDataLst>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p:nvPr>
              <p:custDataLst>
                <p:tags r:id="rId7"/>
              </p:custDataLst>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custDataLst>
                <p:tags r:id="rId8"/>
              </p:custDataLst>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30" name="组合 329"/>
          <p:cNvGrpSpPr/>
          <p:nvPr>
            <p:custDataLst>
              <p:tags r:id="rId9"/>
            </p:custDataLst>
          </p:nvPr>
        </p:nvGrpSpPr>
        <p:grpSpPr>
          <a:xfrm rot="5400000" flipH="1">
            <a:off x="835374" y="1802541"/>
            <a:ext cx="444597" cy="1204674"/>
            <a:chOff x="4186356" y="1624876"/>
            <a:chExt cx="444597" cy="3276600"/>
          </a:xfrm>
        </p:grpSpPr>
        <p:cxnSp>
          <p:nvCxnSpPr>
            <p:cNvPr id="331" name="直接连接符 330"/>
            <p:cNvCxnSpPr/>
            <p:nvPr>
              <p:custDataLst>
                <p:tags r:id="rId10"/>
              </p:custDataLst>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custDataLst>
                <p:tags r:id="rId11"/>
              </p:custDataLst>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custDataLst>
                <p:tags r:id="rId12"/>
              </p:custDataLst>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rot="7064922">
            <a:off x="3774824" y="60087"/>
            <a:ext cx="4461377" cy="1436241"/>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24" name="矩形 23"/>
          <p:cNvSpPr/>
          <p:nvPr/>
        </p:nvSpPr>
        <p:spPr>
          <a:xfrm rot="7064922">
            <a:off x="3955800" y="5361673"/>
            <a:ext cx="4461377" cy="1436241"/>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27533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国内外研究</a:t>
            </a:r>
            <a:r>
              <a:rPr lang="zh-CN" altLang="en-US" dirty="0"/>
              <a:t>现状</a:t>
            </a:r>
            <a:endParaRPr lang="zh-CN" altLang="en-US" dirty="0"/>
          </a:p>
        </p:txBody>
      </p:sp>
      <p:sp>
        <p:nvSpPr>
          <p:cNvPr id="11" name="矩形 16"/>
          <p:cNvSpPr>
            <a:spLocks noChangeArrowheads="1"/>
          </p:cNvSpPr>
          <p:nvPr/>
        </p:nvSpPr>
        <p:spPr bwMode="auto">
          <a:xfrm>
            <a:off x="1250315" y="4088765"/>
            <a:ext cx="1332230" cy="361315"/>
          </a:xfrm>
          <a:prstGeom prst="rect">
            <a:avLst/>
          </a:prstGeom>
          <a:solidFill>
            <a:schemeClr val="accent1"/>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获取三维点云</a:t>
            </a:r>
            <a:endParaRPr lang="zh-CN" altLang="en-US"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16"/>
          <p:cNvSpPr>
            <a:spLocks noChangeArrowheads="1"/>
          </p:cNvSpPr>
          <p:nvPr/>
        </p:nvSpPr>
        <p:spPr bwMode="auto">
          <a:xfrm>
            <a:off x="2994025" y="4108450"/>
            <a:ext cx="1332230" cy="361315"/>
          </a:xfrm>
          <a:prstGeom prst="rect">
            <a:avLst/>
          </a:prstGeom>
          <a:solidFill>
            <a:schemeClr val="accent1"/>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vg</a:t>
            </a:r>
            <a:r>
              <a:rPr lang="zh-CN" altLang="en-US"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下采样</a:t>
            </a:r>
            <a:r>
              <a:rPr lang="zh-CN" altLang="en-US"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滤波</a:t>
            </a:r>
            <a:endParaRPr lang="zh-CN" altLang="en-US"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6"/>
          <p:cNvSpPr>
            <a:spLocks noChangeArrowheads="1"/>
          </p:cNvSpPr>
          <p:nvPr/>
        </p:nvSpPr>
        <p:spPr bwMode="auto">
          <a:xfrm>
            <a:off x="4707890" y="4244975"/>
            <a:ext cx="1802765" cy="652780"/>
          </a:xfrm>
          <a:prstGeom prst="rect">
            <a:avLst/>
          </a:prstGeom>
          <a:solidFill>
            <a:schemeClr val="accent1"/>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采样一致性分割获取平面方程及平面点云</a:t>
            </a:r>
            <a:endPar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16"/>
          <p:cNvSpPr>
            <a:spLocks noChangeArrowheads="1"/>
          </p:cNvSpPr>
          <p:nvPr/>
        </p:nvSpPr>
        <p:spPr bwMode="auto">
          <a:xfrm>
            <a:off x="2999105" y="4685030"/>
            <a:ext cx="1332230" cy="361315"/>
          </a:xfrm>
          <a:prstGeom prst="rect">
            <a:avLst/>
          </a:prstGeom>
          <a:solidFill>
            <a:schemeClr val="accent1"/>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边界提取算法</a:t>
            </a:r>
            <a:endPar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6"/>
          <p:cNvSpPr>
            <a:spLocks noChangeArrowheads="1"/>
          </p:cNvSpPr>
          <p:nvPr/>
        </p:nvSpPr>
        <p:spPr bwMode="auto">
          <a:xfrm>
            <a:off x="915035" y="4723130"/>
            <a:ext cx="1667510" cy="361315"/>
          </a:xfrm>
          <a:prstGeom prst="rect">
            <a:avLst/>
          </a:prstGeom>
          <a:solidFill>
            <a:schemeClr val="accent1"/>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半径搜索剔除杂点</a:t>
            </a:r>
            <a:endPar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p:cNvSpPr>
            <a:spLocks noChangeArrowheads="1"/>
          </p:cNvSpPr>
          <p:nvPr/>
        </p:nvSpPr>
        <p:spPr bwMode="auto">
          <a:xfrm>
            <a:off x="774065" y="5504180"/>
            <a:ext cx="2347595" cy="361315"/>
          </a:xfrm>
          <a:prstGeom prst="rect">
            <a:avLst/>
          </a:prstGeom>
          <a:solidFill>
            <a:schemeClr val="accent1"/>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再次分割获取孔洞边界点云</a:t>
            </a:r>
            <a:endPar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a:spLocks noChangeArrowheads="1"/>
          </p:cNvSpPr>
          <p:nvPr/>
        </p:nvSpPr>
        <p:spPr bwMode="auto">
          <a:xfrm>
            <a:off x="4020185" y="5492750"/>
            <a:ext cx="2343785" cy="361315"/>
          </a:xfrm>
          <a:prstGeom prst="rect">
            <a:avLst/>
          </a:prstGeom>
          <a:solidFill>
            <a:schemeClr val="accent1"/>
          </a:solidFill>
          <a:ln>
            <a:noFill/>
          </a:ln>
          <a:extLst>
            <a:ext uri="{91240B29-F687-4F45-9708-019B960494DF}">
              <a14:hiddenLine xmlns:a14="http://schemas.microsoft.com/office/drawing/2010/main" w="2540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分析边界获取目标几何参量</a:t>
            </a:r>
            <a:endParaRPr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右箭头 6"/>
          <p:cNvSpPr/>
          <p:nvPr/>
        </p:nvSpPr>
        <p:spPr>
          <a:xfrm>
            <a:off x="2582545" y="4167505"/>
            <a:ext cx="411480" cy="203835"/>
          </a:xfrm>
          <a:prstGeom prst="rightArrow">
            <a:avLst/>
          </a:prstGeom>
          <a:solidFill>
            <a:schemeClr val="accent1"/>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右箭头 19"/>
          <p:cNvSpPr/>
          <p:nvPr/>
        </p:nvSpPr>
        <p:spPr>
          <a:xfrm rot="900000">
            <a:off x="4349115" y="4225925"/>
            <a:ext cx="338455" cy="203835"/>
          </a:xfrm>
          <a:prstGeom prst="rightArrow">
            <a:avLst/>
          </a:prstGeom>
          <a:solidFill>
            <a:schemeClr val="accent1"/>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 name="右箭头 20"/>
          <p:cNvSpPr/>
          <p:nvPr/>
        </p:nvSpPr>
        <p:spPr>
          <a:xfrm rot="8880000">
            <a:off x="4348480" y="4695825"/>
            <a:ext cx="335915" cy="203835"/>
          </a:xfrm>
          <a:prstGeom prst="rightArrow">
            <a:avLst/>
          </a:prstGeom>
          <a:solidFill>
            <a:schemeClr val="accent1"/>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左箭头 22"/>
          <p:cNvSpPr/>
          <p:nvPr/>
        </p:nvSpPr>
        <p:spPr>
          <a:xfrm>
            <a:off x="2582545" y="4789805"/>
            <a:ext cx="415925" cy="203835"/>
          </a:xfrm>
          <a:prstGeom prst="leftArrow">
            <a:avLst/>
          </a:prstGeom>
          <a:solidFill>
            <a:schemeClr val="accent1"/>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下箭头 8"/>
          <p:cNvSpPr/>
          <p:nvPr/>
        </p:nvSpPr>
        <p:spPr>
          <a:xfrm>
            <a:off x="1793240" y="5084445"/>
            <a:ext cx="246380" cy="408305"/>
          </a:xfrm>
          <a:prstGeom prst="downArrow">
            <a:avLst/>
          </a:prstGeom>
          <a:solidFill>
            <a:schemeClr val="accent1"/>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右箭头 25"/>
          <p:cNvSpPr/>
          <p:nvPr/>
        </p:nvSpPr>
        <p:spPr>
          <a:xfrm>
            <a:off x="3121660" y="5563235"/>
            <a:ext cx="895350" cy="243205"/>
          </a:xfrm>
          <a:prstGeom prst="rightArrow">
            <a:avLst/>
          </a:prstGeom>
          <a:solidFill>
            <a:schemeClr val="accent1"/>
          </a:solidFill>
          <a:ln w="9525" cap="flat" cmpd="sng" algn="ctr">
            <a:solidFill>
              <a:schemeClr val="accent2"/>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2684145" y="6016625"/>
            <a:ext cx="1647190" cy="339725"/>
          </a:xfrm>
          <a:prstGeom prst="rect">
            <a:avLst/>
          </a:prstGeom>
        </p:spPr>
        <p:txBody>
          <a:bodyPr wrap="square">
            <a:noAutofit/>
            <a:extLst>
              <a:ext uri="{4A0BC546-FE56-4ADE-93B0-CB8AF2F6F144}">
                <wpsdc:textFrameExt xmlns:wpsdc="http://www.wps.cn/officeDocument/2022/drawingmlCustomData" type="text"/>
              </a:ext>
            </a:extLst>
          </a:bodyPr>
          <a:p>
            <a:r>
              <a:rPr lang="zh-CN" altLang="en-US" sz="1400">
                <a:latin typeface="Arial" panose="020B0604020202020204" pitchFamily="34" charset="0"/>
                <a:ea typeface="微软雅黑" panose="020B0503020204020204" pitchFamily="34" charset="-122"/>
              </a:rPr>
              <a:t>孔洞检测定位流程</a:t>
            </a:r>
            <a:endParaRPr lang="zh-CN" altLang="en-US" sz="1400">
              <a:latin typeface="Arial" panose="020B0604020202020204" pitchFamily="34" charset="0"/>
              <a:ea typeface="微软雅黑" panose="020B0503020204020204" pitchFamily="34" charset="-122"/>
            </a:endParaRPr>
          </a:p>
        </p:txBody>
      </p:sp>
      <p:pic>
        <p:nvPicPr>
          <p:cNvPr id="22" name="图片 -2147482616"/>
          <p:cNvPicPr>
            <a:picLocks noChangeAspect="1"/>
          </p:cNvPicPr>
          <p:nvPr/>
        </p:nvPicPr>
        <p:blipFill>
          <a:blip r:embed="rId13"/>
          <a:stretch>
            <a:fillRect/>
          </a:stretch>
        </p:blipFill>
        <p:spPr>
          <a:xfrm>
            <a:off x="7129145" y="3210560"/>
            <a:ext cx="3060065" cy="2643505"/>
          </a:xfrm>
          <a:prstGeom prst="rect">
            <a:avLst/>
          </a:prstGeom>
          <a:noFill/>
          <a:ln w="9525">
            <a:noFill/>
          </a:ln>
        </p:spPr>
      </p:pic>
      <p:sp>
        <p:nvSpPr>
          <p:cNvPr id="28" name="文本框 27"/>
          <p:cNvSpPr txBox="1"/>
          <p:nvPr/>
        </p:nvSpPr>
        <p:spPr>
          <a:xfrm>
            <a:off x="7774940" y="5977890"/>
            <a:ext cx="1865630" cy="339725"/>
          </a:xfrm>
          <a:prstGeom prst="rect">
            <a:avLst/>
          </a:prstGeom>
        </p:spPr>
        <p:txBody>
          <a:bodyPr wrap="square">
            <a:noAutofit/>
            <a:extLst>
              <a:ext uri="{4A0BC546-FE56-4ADE-93B0-CB8AF2F6F144}">
                <wpsdc:textFrameExt xmlns:wpsdc="http://www.wps.cn/officeDocument/2022/drawingmlCustomData" type="text"/>
              </a:ext>
            </a:extLst>
          </a:bodyPr>
          <a:p>
            <a:r>
              <a:rPr lang="zh-CN" altLang="en-US" sz="1400">
                <a:latin typeface="Arial" panose="020B0604020202020204" pitchFamily="34" charset="0"/>
                <a:ea typeface="微软雅黑" panose="020B0503020204020204" pitchFamily="34" charset="-122"/>
              </a:rPr>
              <a:t>小孔搜索的四种</a:t>
            </a:r>
            <a:r>
              <a:rPr lang="zh-CN" altLang="en-US" sz="1400">
                <a:latin typeface="Arial" panose="020B0604020202020204" pitchFamily="34" charset="0"/>
                <a:ea typeface="微软雅黑" panose="020B0503020204020204" pitchFamily="34" charset="-122"/>
              </a:rPr>
              <a:t>轨迹</a:t>
            </a:r>
            <a:endParaRPr lang="zh-CN" altLang="en-US" sz="140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P spid="11" grpId="0" bldLvl="0" animBg="1" autoUpdateAnimBg="0"/>
      <p:bldP spid="4" grpId="0" bldLvl="0" animBg="1" autoUpdateAnimBg="0"/>
      <p:bldP spid="14" grpId="0" bldLvl="0" animBg="1" autoUpdateAnimBg="0"/>
      <p:bldP spid="5" grpId="0" bldLvl="0" animBg="1" autoUpdateAnimBg="0"/>
      <p:bldP spid="16" grpId="0" bldLvl="0" animBg="1" autoUpdateAnimBg="0"/>
      <p:bldP spid="17" grpId="0" bldLvl="0" animBg="1" autoUpdateAnimBg="0"/>
      <p:bldP spid="6" grpId="0" bldLvl="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39" name="矩形 38"/>
          <p:cNvSpPr/>
          <p:nvPr>
            <p:custDataLst>
              <p:tags r:id="rId1"/>
            </p:custDataLst>
          </p:nvPr>
        </p:nvSpPr>
        <p:spPr>
          <a:xfrm rot="21067636">
            <a:off x="24429" y="1530939"/>
            <a:ext cx="13680000" cy="1379966"/>
          </a:xfrm>
          <a:prstGeom prst="rect">
            <a:avLst/>
          </a:prstGeom>
          <a:gradFill>
            <a:gsLst>
              <a:gs pos="100000">
                <a:schemeClr val="accent2">
                  <a:alpha val="0"/>
                </a:schemeClr>
              </a:gs>
              <a:gs pos="0">
                <a:schemeClr val="accent1">
                  <a:alpha val="4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30" name="矩形 29"/>
          <p:cNvSpPr/>
          <p:nvPr>
            <p:custDataLst>
              <p:tags r:id="rId2"/>
            </p:custDataLst>
          </p:nvPr>
        </p:nvSpPr>
        <p:spPr>
          <a:xfrm rot="21067636">
            <a:off x="-1513064" y="4134737"/>
            <a:ext cx="13680000" cy="1379966"/>
          </a:xfrm>
          <a:prstGeom prst="rect">
            <a:avLst/>
          </a:prstGeom>
          <a:gradFill>
            <a:gsLst>
              <a:gs pos="100000">
                <a:schemeClr val="accent2">
                  <a:alpha val="0"/>
                </a:schemeClr>
              </a:gs>
              <a:gs pos="0">
                <a:schemeClr val="accent1">
                  <a:alpha val="40000"/>
                </a:schemeClr>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272" name="圆角矩形 3"/>
          <p:cNvSpPr/>
          <p:nvPr>
            <p:custDataLst>
              <p:tags r:id="rId3"/>
            </p:custDataLst>
          </p:nvPr>
        </p:nvSpPr>
        <p:spPr>
          <a:xfrm>
            <a:off x="560705" y="1415415"/>
            <a:ext cx="3063875" cy="3760470"/>
          </a:xfrm>
          <a:prstGeom prst="roundRect">
            <a:avLst>
              <a:gd name="adj" fmla="val 3261"/>
            </a:avLst>
          </a:prstGeom>
          <a:solidFill>
            <a:srgbClr val="F9F9F9"/>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79" name="圆角矩形 3"/>
          <p:cNvSpPr/>
          <p:nvPr>
            <p:custDataLst>
              <p:tags r:id="rId4"/>
            </p:custDataLst>
          </p:nvPr>
        </p:nvSpPr>
        <p:spPr>
          <a:xfrm>
            <a:off x="4238625" y="1409065"/>
            <a:ext cx="3623945" cy="3827145"/>
          </a:xfrm>
          <a:prstGeom prst="roundRect">
            <a:avLst>
              <a:gd name="adj" fmla="val 3261"/>
            </a:avLst>
          </a:prstGeom>
          <a:solidFill>
            <a:srgbClr val="F9F9F9"/>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81" name="矩形 280"/>
          <p:cNvSpPr/>
          <p:nvPr>
            <p:custDataLst>
              <p:tags r:id="rId5"/>
            </p:custDataLst>
          </p:nvPr>
        </p:nvSpPr>
        <p:spPr>
          <a:xfrm>
            <a:off x="4238625" y="1473835"/>
            <a:ext cx="3623945" cy="570865"/>
          </a:xfrm>
          <a:prstGeom prst="rect">
            <a:avLst/>
          </a:prstGeom>
          <a:noFill/>
        </p:spPr>
        <p:txBody>
          <a:bodyPr wrap="square">
            <a:spAutoFit/>
          </a:bodyPr>
          <a:lstStyle/>
          <a:p>
            <a:pPr algn="ct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插入校正的阻抗控制方法</a:t>
            </a:r>
            <a:endPar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endParaRPr>
          </a:p>
        </p:txBody>
      </p:sp>
      <p:sp>
        <p:nvSpPr>
          <p:cNvPr id="283" name="矩形 282"/>
          <p:cNvSpPr/>
          <p:nvPr>
            <p:custDataLst>
              <p:tags r:id="rId6"/>
            </p:custDataLst>
          </p:nvPr>
        </p:nvSpPr>
        <p:spPr>
          <a:xfrm>
            <a:off x="4598670" y="2129790"/>
            <a:ext cx="2903855" cy="3046095"/>
          </a:xfrm>
          <a:prstGeom prst="rect">
            <a:avLst/>
          </a:prstGeom>
          <a:noFill/>
        </p:spPr>
        <p:txBody>
          <a:bodyPr wrap="square">
            <a:spAutoFit/>
          </a:bodyPr>
          <a:lstStyle/>
          <a:p>
            <a:pPr algn="just">
              <a:lnSpc>
                <a:spcPct val="150000"/>
              </a:lnSpc>
            </a:pPr>
            <a:r>
              <a:rPr lang="en-US" sz="1600" dirty="0">
                <a:solidFill>
                  <a:schemeClr val="tx1"/>
                </a:solidFill>
                <a:latin typeface="微软雅黑" panose="020B0503020204020204" pitchFamily="34" charset="-122"/>
                <a:ea typeface="微软雅黑" panose="020B0503020204020204" pitchFamily="34" charset="-122"/>
              </a:rPr>
              <a:t>       </a:t>
            </a:r>
            <a:r>
              <a:rPr sz="1600" dirty="0">
                <a:solidFill>
                  <a:schemeClr val="tx1"/>
                </a:solidFill>
                <a:latin typeface="微软雅黑" panose="020B0503020204020204" pitchFamily="34" charset="-122"/>
                <a:ea typeface="微软雅黑" panose="020B0503020204020204" pitchFamily="34" charset="-122"/>
              </a:rPr>
              <a:t>插入校正可以与阻抗控制相结合，而不是使用解析方法来估计钉的倾斜角。Park等人用阻抗控制方法设计了部分螺旋力轨迹(PSFT)，末端执行器跟随轨迹移动，并使用阻抗控制纠正姿态，该方法比解析法更有效。</a:t>
            </a:r>
            <a:endParaRPr sz="1600" dirty="0">
              <a:solidFill>
                <a:schemeClr val="tx1"/>
              </a:solidFill>
              <a:latin typeface="微软雅黑" panose="020B0503020204020204" pitchFamily="34" charset="-122"/>
              <a:ea typeface="微软雅黑" panose="020B0503020204020204" pitchFamily="34" charset="-122"/>
            </a:endParaRPr>
          </a:p>
        </p:txBody>
      </p:sp>
      <p:sp>
        <p:nvSpPr>
          <p:cNvPr id="286" name="任意多边形: 形状 285"/>
          <p:cNvSpPr/>
          <p:nvPr>
            <p:custDataLst>
              <p:tags r:id="rId7"/>
            </p:custDataLst>
          </p:nvPr>
        </p:nvSpPr>
        <p:spPr>
          <a:xfrm>
            <a:off x="574003" y="5176113"/>
            <a:ext cx="3050577" cy="66674"/>
          </a:xfrm>
          <a:custGeom>
            <a:avLst/>
            <a:gdLst>
              <a:gd name="connsiteX0" fmla="*/ 0 w 3050577"/>
              <a:gd name="connsiteY0" fmla="*/ 0 h 66674"/>
              <a:gd name="connsiteX1" fmla="*/ 3050577 w 3050577"/>
              <a:gd name="connsiteY1" fmla="*/ 0 h 66674"/>
              <a:gd name="connsiteX2" fmla="*/ 3049436 w 3050577"/>
              <a:gd name="connsiteY2" fmla="*/ 5650 h 66674"/>
              <a:gd name="connsiteX3" fmla="*/ 2957371 w 3050577"/>
              <a:gd name="connsiteY3" fmla="*/ 66674 h 66674"/>
              <a:gd name="connsiteX4" fmla="*/ 93205 w 3050577"/>
              <a:gd name="connsiteY4" fmla="*/ 66674 h 66674"/>
              <a:gd name="connsiteX5" fmla="*/ 1140 w 3050577"/>
              <a:gd name="connsiteY5" fmla="*/ 5650 h 6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577" h="66674">
                <a:moveTo>
                  <a:pt x="0" y="0"/>
                </a:moveTo>
                <a:lnTo>
                  <a:pt x="3050577" y="0"/>
                </a:lnTo>
                <a:lnTo>
                  <a:pt x="3049436" y="5650"/>
                </a:lnTo>
                <a:cubicBezTo>
                  <a:pt x="3034268" y="41511"/>
                  <a:pt x="2998759" y="66674"/>
                  <a:pt x="2957371" y="66674"/>
                </a:cubicBezTo>
                <a:lnTo>
                  <a:pt x="93205" y="66674"/>
                </a:lnTo>
                <a:cubicBezTo>
                  <a:pt x="51818" y="66674"/>
                  <a:pt x="16308" y="41511"/>
                  <a:pt x="1140" y="5650"/>
                </a:cubicBezTo>
                <a:close/>
              </a:path>
            </a:pathLst>
          </a:custGeom>
          <a:solidFill>
            <a:schemeClr val="accent1"/>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sp>
        <p:nvSpPr>
          <p:cNvPr id="287" name="任意多边形: 形状 286"/>
          <p:cNvSpPr/>
          <p:nvPr>
            <p:custDataLst>
              <p:tags r:id="rId8"/>
            </p:custDataLst>
          </p:nvPr>
        </p:nvSpPr>
        <p:spPr>
          <a:xfrm>
            <a:off x="4524718" y="5169763"/>
            <a:ext cx="3050577" cy="66674"/>
          </a:xfrm>
          <a:custGeom>
            <a:avLst/>
            <a:gdLst>
              <a:gd name="connsiteX0" fmla="*/ 0 w 3050577"/>
              <a:gd name="connsiteY0" fmla="*/ 0 h 66674"/>
              <a:gd name="connsiteX1" fmla="*/ 3050577 w 3050577"/>
              <a:gd name="connsiteY1" fmla="*/ 0 h 66674"/>
              <a:gd name="connsiteX2" fmla="*/ 3049436 w 3050577"/>
              <a:gd name="connsiteY2" fmla="*/ 5650 h 66674"/>
              <a:gd name="connsiteX3" fmla="*/ 2957371 w 3050577"/>
              <a:gd name="connsiteY3" fmla="*/ 66674 h 66674"/>
              <a:gd name="connsiteX4" fmla="*/ 93205 w 3050577"/>
              <a:gd name="connsiteY4" fmla="*/ 66674 h 66674"/>
              <a:gd name="connsiteX5" fmla="*/ 1140 w 3050577"/>
              <a:gd name="connsiteY5" fmla="*/ 5650 h 6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577" h="66674">
                <a:moveTo>
                  <a:pt x="0" y="0"/>
                </a:moveTo>
                <a:lnTo>
                  <a:pt x="3050577" y="0"/>
                </a:lnTo>
                <a:lnTo>
                  <a:pt x="3049436" y="5650"/>
                </a:lnTo>
                <a:cubicBezTo>
                  <a:pt x="3034268" y="41511"/>
                  <a:pt x="2998759" y="66674"/>
                  <a:pt x="2957371" y="66674"/>
                </a:cubicBezTo>
                <a:lnTo>
                  <a:pt x="93205" y="66674"/>
                </a:lnTo>
                <a:cubicBezTo>
                  <a:pt x="51818" y="66674"/>
                  <a:pt x="16308" y="41511"/>
                  <a:pt x="1140" y="5650"/>
                </a:cubicBezTo>
                <a:close/>
              </a:path>
            </a:pathLst>
          </a:custGeom>
          <a:solidFill>
            <a:schemeClr val="accent1"/>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sp>
        <p:nvSpPr>
          <p:cNvPr id="293" name="矩形 292"/>
          <p:cNvSpPr/>
          <p:nvPr>
            <p:custDataLst>
              <p:tags r:id="rId9"/>
            </p:custDataLst>
          </p:nvPr>
        </p:nvSpPr>
        <p:spPr>
          <a:xfrm>
            <a:off x="559945" y="1473957"/>
            <a:ext cx="3064000" cy="570865"/>
          </a:xfrm>
          <a:prstGeom prst="rect">
            <a:avLst/>
          </a:prstGeom>
          <a:noFill/>
        </p:spPr>
        <p:txBody>
          <a:bodyPr wrap="square">
            <a:spAutoFit/>
          </a:bodyPr>
          <a:lstStyle/>
          <a:p>
            <a:pPr algn="ct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插入校正的分析方法</a:t>
            </a:r>
            <a:endPar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endParaRPr>
          </a:p>
        </p:txBody>
      </p:sp>
      <p:cxnSp>
        <p:nvCxnSpPr>
          <p:cNvPr id="294" name="直接连接符 293"/>
          <p:cNvCxnSpPr/>
          <p:nvPr>
            <p:custDataLst>
              <p:tags r:id="rId10"/>
            </p:custDataLst>
          </p:nvPr>
        </p:nvCxnSpPr>
        <p:spPr>
          <a:xfrm>
            <a:off x="1641945" y="2129951"/>
            <a:ext cx="900000"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95" name="矩形 294"/>
          <p:cNvSpPr/>
          <p:nvPr>
            <p:custDataLst>
              <p:tags r:id="rId11"/>
            </p:custDataLst>
          </p:nvPr>
        </p:nvSpPr>
        <p:spPr>
          <a:xfrm>
            <a:off x="765368" y="2129895"/>
            <a:ext cx="2654425" cy="3046095"/>
          </a:xfrm>
          <a:prstGeom prst="rect">
            <a:avLst/>
          </a:prstGeom>
          <a:noFill/>
        </p:spPr>
        <p:txBody>
          <a:bodyPr wrap="square">
            <a:spAutoFit/>
          </a:bodyPr>
          <a:lstStyle/>
          <a:p>
            <a:pPr algn="just">
              <a:lnSpc>
                <a:spcPct val="150000"/>
              </a:lnSpc>
            </a:pPr>
            <a:r>
              <a:rPr lang="en-US" sz="1600" dirty="0">
                <a:solidFill>
                  <a:schemeClr val="tx1"/>
                </a:solidFill>
                <a:latin typeface="微软雅黑" panose="020B0503020204020204" pitchFamily="34" charset="-122"/>
                <a:ea typeface="微软雅黑" panose="020B0503020204020204" pitchFamily="34" charset="-122"/>
              </a:rPr>
              <a:t>       </a:t>
            </a:r>
            <a:r>
              <a:rPr sz="1600" dirty="0">
                <a:solidFill>
                  <a:schemeClr val="tx1"/>
                </a:solidFill>
                <a:latin typeface="微软雅黑" panose="020B0503020204020204" pitchFamily="34" charset="-122"/>
                <a:ea typeface="微软雅黑" panose="020B0503020204020204" pitchFamily="34" charset="-122"/>
              </a:rPr>
              <a:t>采用解析法对插入进行校正，通常与力/扭矩反馈相结合。在这种情况下，机械臂需要保持接触状态，一旦保持接触模型，就可以导出接触力模型，倾斜角可以通过结合力/扭矩反馈来估计。</a:t>
            </a:r>
            <a:endParaRPr sz="1600" dirty="0">
              <a:solidFill>
                <a:schemeClr val="tx1"/>
              </a:solidFill>
              <a:latin typeface="微软雅黑" panose="020B0503020204020204" pitchFamily="34" charset="-122"/>
              <a:ea typeface="微软雅黑" panose="020B0503020204020204" pitchFamily="34" charset="-122"/>
            </a:endParaRPr>
          </a:p>
        </p:txBody>
      </p:sp>
      <p:cxnSp>
        <p:nvCxnSpPr>
          <p:cNvPr id="297" name="直接连接符 296"/>
          <p:cNvCxnSpPr/>
          <p:nvPr>
            <p:custDataLst>
              <p:tags r:id="rId12"/>
            </p:custDataLst>
          </p:nvPr>
        </p:nvCxnSpPr>
        <p:spPr>
          <a:xfrm>
            <a:off x="5600280" y="2129951"/>
            <a:ext cx="900000"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27533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国内外研究</a:t>
            </a:r>
            <a:r>
              <a:rPr lang="zh-CN" altLang="en-US" dirty="0"/>
              <a:t>现状</a:t>
            </a:r>
            <a:endParaRPr lang="zh-CN" altLang="en-US" dirty="0"/>
          </a:p>
        </p:txBody>
      </p:sp>
      <p:sp>
        <p:nvSpPr>
          <p:cNvPr id="6" name="圆角矩形 3"/>
          <p:cNvSpPr/>
          <p:nvPr>
            <p:custDataLst>
              <p:tags r:id="rId13"/>
            </p:custDataLst>
          </p:nvPr>
        </p:nvSpPr>
        <p:spPr>
          <a:xfrm>
            <a:off x="8475980" y="1409065"/>
            <a:ext cx="3063875" cy="3760470"/>
          </a:xfrm>
          <a:prstGeom prst="roundRect">
            <a:avLst>
              <a:gd name="adj" fmla="val 3261"/>
            </a:avLst>
          </a:prstGeom>
          <a:solidFill>
            <a:srgbClr val="F9F9F9"/>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85000"/>
                </a:schemeClr>
              </a:solidFill>
            </a:endParaRPr>
          </a:p>
        </p:txBody>
      </p:sp>
      <p:sp>
        <p:nvSpPr>
          <p:cNvPr id="7" name="任意多边形: 形状 287"/>
          <p:cNvSpPr/>
          <p:nvPr>
            <p:custDataLst>
              <p:tags r:id="rId14"/>
            </p:custDataLst>
          </p:nvPr>
        </p:nvSpPr>
        <p:spPr>
          <a:xfrm>
            <a:off x="8476068" y="5169763"/>
            <a:ext cx="3050577" cy="66674"/>
          </a:xfrm>
          <a:custGeom>
            <a:avLst/>
            <a:gdLst>
              <a:gd name="connsiteX0" fmla="*/ 0 w 3050577"/>
              <a:gd name="connsiteY0" fmla="*/ 0 h 66674"/>
              <a:gd name="connsiteX1" fmla="*/ 3050577 w 3050577"/>
              <a:gd name="connsiteY1" fmla="*/ 0 h 66674"/>
              <a:gd name="connsiteX2" fmla="*/ 3049436 w 3050577"/>
              <a:gd name="connsiteY2" fmla="*/ 5650 h 66674"/>
              <a:gd name="connsiteX3" fmla="*/ 2957371 w 3050577"/>
              <a:gd name="connsiteY3" fmla="*/ 66674 h 66674"/>
              <a:gd name="connsiteX4" fmla="*/ 93205 w 3050577"/>
              <a:gd name="connsiteY4" fmla="*/ 66674 h 66674"/>
              <a:gd name="connsiteX5" fmla="*/ 1140 w 3050577"/>
              <a:gd name="connsiteY5" fmla="*/ 5650 h 6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577" h="66674">
                <a:moveTo>
                  <a:pt x="0" y="0"/>
                </a:moveTo>
                <a:lnTo>
                  <a:pt x="3050577" y="0"/>
                </a:lnTo>
                <a:lnTo>
                  <a:pt x="3049436" y="5650"/>
                </a:lnTo>
                <a:cubicBezTo>
                  <a:pt x="3034268" y="41511"/>
                  <a:pt x="2998759" y="66674"/>
                  <a:pt x="2957371" y="66674"/>
                </a:cubicBezTo>
                <a:lnTo>
                  <a:pt x="93205" y="66674"/>
                </a:lnTo>
                <a:cubicBezTo>
                  <a:pt x="51818" y="66674"/>
                  <a:pt x="16308" y="41511"/>
                  <a:pt x="1140" y="5650"/>
                </a:cubicBezTo>
                <a:close/>
              </a:path>
            </a:pathLst>
          </a:custGeom>
          <a:solidFill>
            <a:schemeClr val="accent1"/>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bg1">
                  <a:lumMod val="85000"/>
                </a:schemeClr>
              </a:solidFill>
            </a:endParaRPr>
          </a:p>
        </p:txBody>
      </p:sp>
      <p:sp>
        <p:nvSpPr>
          <p:cNvPr id="9" name="矩形 8"/>
          <p:cNvSpPr/>
          <p:nvPr>
            <p:custDataLst>
              <p:tags r:id="rId15"/>
            </p:custDataLst>
          </p:nvPr>
        </p:nvSpPr>
        <p:spPr>
          <a:xfrm>
            <a:off x="8476615" y="1473957"/>
            <a:ext cx="3064000" cy="570865"/>
          </a:xfrm>
          <a:prstGeom prst="rect">
            <a:avLst/>
          </a:prstGeom>
          <a:noFill/>
        </p:spPr>
        <p:txBody>
          <a:bodyPr wrap="square">
            <a:spAutoFit/>
          </a:bodyPr>
          <a:p>
            <a:pPr algn="ct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插入补偿的机器学习</a:t>
            </a:r>
            <a:endPar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endParaRPr>
          </a:p>
        </p:txBody>
      </p:sp>
      <p:sp>
        <p:nvSpPr>
          <p:cNvPr id="10" name="矩形 9"/>
          <p:cNvSpPr/>
          <p:nvPr>
            <p:custDataLst>
              <p:tags r:id="rId16"/>
            </p:custDataLst>
          </p:nvPr>
        </p:nvSpPr>
        <p:spPr>
          <a:xfrm>
            <a:off x="8681085" y="2129790"/>
            <a:ext cx="2654300" cy="2598420"/>
          </a:xfrm>
          <a:prstGeom prst="rect">
            <a:avLst/>
          </a:prstGeom>
          <a:noFill/>
        </p:spPr>
        <p:txBody>
          <a:bodyPr wrap="square">
            <a:noAutofit/>
          </a:bodyPr>
          <a:p>
            <a:pPr marL="0" indent="0" eaLnBrk="1" latinLnBrk="0" hangingPunct="1">
              <a:lnSpc>
                <a:spcPct val="150000"/>
              </a:lnSpc>
              <a:buFont typeface="Arial" panose="020B0604020202020204" pitchFamily="34" charset="0"/>
              <a:buNone/>
            </a:pPr>
            <a:r>
              <a:rPr lang="en-US" altLang="zh-CN" sz="16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随着计算机计算能力的不断提高，计算量大的基于复杂机器学习的方法可以应用于机器人领域，利用LSTM对插入过程中的接触模式进行建模，估算补偿力和扭矩，在补偿流中使用卷积神经网络来估计校正量。</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custDataLst>
              <p:tags r:id="rId17"/>
            </p:custDataLst>
          </p:nvPr>
        </p:nvCxnSpPr>
        <p:spPr>
          <a:xfrm>
            <a:off x="9558615" y="2129951"/>
            <a:ext cx="900000"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841911" y="529771"/>
            <a:ext cx="10357584" cy="5825392"/>
          </a:xfrm>
          <a:prstGeom prst="rect">
            <a:avLst/>
          </a:prstGeom>
        </p:spPr>
      </p:pic>
      <p:sp>
        <p:nvSpPr>
          <p:cNvPr id="2" name="矩形 1"/>
          <p:cNvSpPr/>
          <p:nvPr/>
        </p:nvSpPr>
        <p:spPr>
          <a:xfrm>
            <a:off x="1" y="2520181"/>
            <a:ext cx="12192000" cy="2716336"/>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444172" y="1722980"/>
            <a:ext cx="9303657" cy="4078514"/>
          </a:xfrm>
          <a:prstGeom prst="roundRect">
            <a:avLst>
              <a:gd name="adj" fmla="val 3147"/>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269" name="矩形 268"/>
          <p:cNvSpPr/>
          <p:nvPr/>
        </p:nvSpPr>
        <p:spPr>
          <a:xfrm rot="5400000">
            <a:off x="1485350"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536" name="矩形 535"/>
          <p:cNvSpPr/>
          <p:nvPr/>
        </p:nvSpPr>
        <p:spPr>
          <a:xfrm rot="5400000">
            <a:off x="9077189"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研究</a:t>
            </a:r>
            <a:r>
              <a:rPr lang="zh-CN" altLang="en-US" dirty="0"/>
              <a:t>内容</a:t>
            </a:r>
            <a:endParaRPr lang="zh-CN" altLang="en-US" dirty="0"/>
          </a:p>
        </p:txBody>
      </p:sp>
      <p:pic>
        <p:nvPicPr>
          <p:cNvPr id="9" name="图片 8"/>
          <p:cNvPicPr>
            <a:picLocks noChangeAspect="1"/>
          </p:cNvPicPr>
          <p:nvPr/>
        </p:nvPicPr>
        <p:blipFill>
          <a:blip r:embed="rId2"/>
          <a:stretch>
            <a:fillRect/>
          </a:stretch>
        </p:blipFill>
        <p:spPr>
          <a:xfrm>
            <a:off x="2581910" y="1597025"/>
            <a:ext cx="7027545" cy="4204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1" cstate="email"/>
          <a:stretch>
            <a:fillRect/>
          </a:stretch>
        </p:blipFill>
        <p:spPr>
          <a:xfrm>
            <a:off x="841911" y="529771"/>
            <a:ext cx="10357584" cy="5825392"/>
          </a:xfrm>
          <a:prstGeom prst="rect">
            <a:avLst/>
          </a:prstGeom>
        </p:spPr>
      </p:pic>
      <p:sp>
        <p:nvSpPr>
          <p:cNvPr id="2" name="矩形 1"/>
          <p:cNvSpPr/>
          <p:nvPr/>
        </p:nvSpPr>
        <p:spPr>
          <a:xfrm>
            <a:off x="1" y="2520181"/>
            <a:ext cx="12192000" cy="2716336"/>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444172" y="1722980"/>
            <a:ext cx="9303657" cy="4078514"/>
          </a:xfrm>
          <a:prstGeom prst="roundRect">
            <a:avLst>
              <a:gd name="adj" fmla="val 3147"/>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269" name="矩形 268"/>
          <p:cNvSpPr/>
          <p:nvPr/>
        </p:nvSpPr>
        <p:spPr>
          <a:xfrm rot="5400000">
            <a:off x="1485350"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536" name="矩形 535"/>
          <p:cNvSpPr/>
          <p:nvPr/>
        </p:nvSpPr>
        <p:spPr>
          <a:xfrm rot="5400000">
            <a:off x="9077189"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6165" name="Oval 7"/>
          <p:cNvSpPr>
            <a:spLocks noChangeArrowheads="1"/>
          </p:cNvSpPr>
          <p:nvPr/>
        </p:nvSpPr>
        <p:spPr bwMode="auto">
          <a:xfrm>
            <a:off x="440690" y="279400"/>
            <a:ext cx="591820" cy="615315"/>
          </a:xfrm>
          <a:prstGeom prst="ellipse">
            <a:avLst/>
          </a:prstGeom>
          <a:solidFill>
            <a:schemeClr val="accent1"/>
          </a:solidFill>
          <a:ln>
            <a:noFill/>
          </a:ln>
          <a:extLst>
            <a:ext uri="{91240B29-F687-4F45-9708-019B960494DF}">
              <a14:hiddenLine xmlns:a14="http://schemas.microsoft.com/office/drawing/2010/main" w="6350">
                <a:solidFill>
                  <a:srgbClr val="BA990F"/>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endParaRPr lang="en-US" altLang="zh-CN"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5"/>
          <p:cNvSpPr>
            <a:spLocks noGrp="1"/>
          </p:cNvSpPr>
          <p:nvPr/>
        </p:nvSpPr>
        <p:spPr>
          <a:xfrm>
            <a:off x="1032510" y="337820"/>
            <a:ext cx="1686560" cy="55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zh-CN" altLang="en-US" dirty="0"/>
              <a:t>研究</a:t>
            </a:r>
            <a:r>
              <a:rPr lang="zh-CN" altLang="en-US" dirty="0"/>
              <a:t>方法</a:t>
            </a:r>
            <a:endParaRPr lang="zh-CN" altLang="en-US" dirty="0"/>
          </a:p>
        </p:txBody>
      </p:sp>
      <p:pic>
        <p:nvPicPr>
          <p:cNvPr id="5" name="图片 4"/>
          <p:cNvPicPr>
            <a:picLocks noChangeAspect="1"/>
          </p:cNvPicPr>
          <p:nvPr/>
        </p:nvPicPr>
        <p:blipFill>
          <a:blip r:embed="rId2"/>
          <a:stretch>
            <a:fillRect/>
          </a:stretch>
        </p:blipFill>
        <p:spPr>
          <a:xfrm>
            <a:off x="1666875" y="2046605"/>
            <a:ext cx="8858250" cy="3189605"/>
          </a:xfrm>
          <a:prstGeom prst="rect">
            <a:avLst/>
          </a:prstGeom>
        </p:spPr>
      </p:pic>
      <p:sp>
        <p:nvSpPr>
          <p:cNvPr id="1260" name="矩形 1259"/>
          <p:cNvSpPr/>
          <p:nvPr/>
        </p:nvSpPr>
        <p:spPr>
          <a:xfrm>
            <a:off x="4130675" y="1102995"/>
            <a:ext cx="3444875" cy="478155"/>
          </a:xfrm>
          <a:prstGeom prst="rect">
            <a:avLst/>
          </a:prstGeom>
          <a:noFill/>
        </p:spPr>
        <p:txBody>
          <a:bodyPr wrap="square">
            <a:noAutofit/>
          </a:bodyPr>
          <a:p>
            <a:pPr algn="l"/>
            <a:r>
              <a:rPr lang="en-US" altLang="zh-CN" sz="2400">
                <a:latin typeface="Arial" panose="020B0604020202020204" pitchFamily="34" charset="0"/>
                <a:ea typeface="微软雅黑" panose="020B0503020204020204" pitchFamily="34" charset="-122"/>
                <a:sym typeface="+mn-ea"/>
              </a:rPr>
              <a:t>AnyGrasp</a:t>
            </a:r>
            <a:r>
              <a:rPr lang="zh-CN" altLang="en-US" sz="2400">
                <a:latin typeface="Arial" panose="020B0604020202020204" pitchFamily="34" charset="0"/>
                <a:ea typeface="微软雅黑" panose="020B0503020204020204" pitchFamily="34" charset="-122"/>
                <a:sym typeface="+mn-ea"/>
              </a:rPr>
              <a:t>抓取检测</a:t>
            </a:r>
            <a:r>
              <a:rPr lang="zh-CN" altLang="en-US" sz="2400">
                <a:latin typeface="Arial" panose="020B0604020202020204" pitchFamily="34" charset="0"/>
                <a:ea typeface="微软雅黑" panose="020B0503020204020204" pitchFamily="34" charset="-122"/>
                <a:sym typeface="+mn-ea"/>
              </a:rPr>
              <a:t>方法</a:t>
            </a:r>
            <a:endParaRPr lang="zh-CN" altLang="en-US" sz="2400">
              <a:latin typeface="Arial" panose="020B0604020202020204" pitchFamily="34" charset="0"/>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5"/>
                                        </p:tgtEl>
                                        <p:attrNameLst>
                                          <p:attrName>style.visibility</p:attrName>
                                        </p:attrNameLst>
                                      </p:cBhvr>
                                      <p:to>
                                        <p:strVal val="visible"/>
                                      </p:to>
                                    </p:set>
                                    <p:anim calcmode="lin" valueType="num">
                                      <p:cBhvr>
                                        <p:cTn id="7" dur="500" fill="hold"/>
                                        <p:tgtEl>
                                          <p:spTgt spid="6165"/>
                                        </p:tgtEl>
                                        <p:attrNameLst>
                                          <p:attrName>ppt_x</p:attrName>
                                        </p:attrNameLst>
                                      </p:cBhvr>
                                      <p:tavLst>
                                        <p:tav tm="0">
                                          <p:val>
                                            <p:strVal val="0-#ppt_w/2"/>
                                          </p:val>
                                        </p:tav>
                                        <p:tav tm="100000">
                                          <p:val>
                                            <p:strVal val="#ppt_x"/>
                                          </p:val>
                                        </p:tav>
                                      </p:tavLst>
                                    </p:anim>
                                    <p:anim calcmode="lin" valueType="num">
                                      <p:cBhvr>
                                        <p:cTn id="8"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5" grpId="0" bldLvl="0" animBg="1" autoUpdateAnimBg="0"/>
    </p:bldLst>
  </p:timing>
</p:sld>
</file>

<file path=ppt/tags/tag1.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0.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1.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2.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3.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4.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5.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6.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7.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8.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19.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20.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1.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2.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3.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4.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5.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6.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7.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8.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29.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3.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30.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31.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32.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33.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34.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35.xml><?xml version="1.0" encoding="utf-8"?>
<p:tagLst xmlns:p="http://schemas.openxmlformats.org/presentationml/2006/main">
  <p:tag name="KSO_WM_DIAGRAM_VIRTUALLY_FRAME" val="{&quot;height&quot;:751.3960667926832,&quot;left&quot;:-78.37069284789077,&quot;top&quot;:-105.69795465618418,&quot;width&quot;:1116.741464435939}"/>
</p:tagLst>
</file>

<file path=ppt/tags/tag36.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37.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38.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39.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4.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40.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41.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42.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43.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44.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45.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46.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47.xml><?xml version="1.0" encoding="utf-8"?>
<p:tagLst xmlns:p="http://schemas.openxmlformats.org/presentationml/2006/main">
  <p:tag name="KSO_WM_DIAGRAM_VIRTUALLY_FRAME" val="{&quot;height&quot;:344.1022047244095,&quot;left&quot;:35.853188976377965,&quot;top&quot;:126.80629921259838,&quot;width&quot;:889.2540157480314}"/>
</p:tagLst>
</file>

<file path=ppt/tags/tag48.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49.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50.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1.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2.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3.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4.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5.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6.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7.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8.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59.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6.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60.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61.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62.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63.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64.xml><?xml version="1.0" encoding="utf-8"?>
<p:tagLst xmlns:p="http://schemas.openxmlformats.org/presentationml/2006/main">
  <p:tag name="KSO_WM_DIAGRAM_VIRTUALLY_FRAME" val="{&quot;height&quot;:443.3241324325912,&quot;left&quot;:-74.96121539316673,&quot;top&quot;:56.87541409866494,&quot;width&quot;:1109.9224307863333}"/>
</p:tagLst>
</file>

<file path=ppt/tags/tag65.xml><?xml version="1.0" encoding="utf-8"?>
<p:tagLst xmlns:p="http://schemas.openxmlformats.org/presentationml/2006/main">
  <p:tag name="commondata" val="eyJoZGlkIjoiMWExOWY2NGU0N2NjYzFiYjFkN2E5Y2NlYzQ2MjZlMzkifQ=="/>
</p:tagLst>
</file>

<file path=ppt/tags/tag7.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8.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ags/tag9.xml><?xml version="1.0" encoding="utf-8"?>
<p:tagLst xmlns:p="http://schemas.openxmlformats.org/presentationml/2006/main">
  <p:tag name="KSO_WM_DIAGRAM_VIRTUALLY_FRAME" val="{&quot;height&quot;:344.10220472440943,&quot;left&quot;:35.853188976377965,&quot;top&quot;:126.80629921259842,&quot;width&quot;:889.2540157480314}"/>
</p:tagLst>
</file>

<file path=ppt/theme/theme1.xml><?xml version="1.0" encoding="utf-8"?>
<a:theme xmlns:a="http://schemas.openxmlformats.org/drawingml/2006/main" name="东华大学模板​​">
  <a:themeElements>
    <a:clrScheme name="自定义 1">
      <a:dk1>
        <a:srgbClr val="000000"/>
      </a:dk1>
      <a:lt1>
        <a:srgbClr val="FFFFFF"/>
      </a:lt1>
      <a:dk2>
        <a:srgbClr val="3F3F3F"/>
      </a:dk2>
      <a:lt2>
        <a:srgbClr val="DAD8D9"/>
      </a:lt2>
      <a:accent1>
        <a:srgbClr val="BC1D2D"/>
      </a:accent1>
      <a:accent2>
        <a:srgbClr val="E0522E"/>
      </a:accent2>
      <a:accent3>
        <a:srgbClr val="A92B33"/>
      </a:accent3>
      <a:accent4>
        <a:srgbClr val="FA7406"/>
      </a:accent4>
      <a:accent5>
        <a:srgbClr val="6D1B20"/>
      </a:accent5>
      <a:accent6>
        <a:srgbClr val="F7AD8E"/>
      </a:accent6>
      <a:hlink>
        <a:srgbClr val="0563C1"/>
      </a:hlink>
      <a:folHlink>
        <a:srgbClr val="954F72"/>
      </a:folHlink>
    </a:clrScheme>
    <a:fontScheme name="自定义 2">
      <a:majorFont>
        <a:latin typeface="Impac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chemeClr val="accent2"/>
            </a:gs>
          </a:gsLst>
          <a:lin ang="0" scaled="0"/>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defRPr kumimoji="0"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2849</Words>
  <Application>WPS 演示</Application>
  <PresentationFormat>宽屏</PresentationFormat>
  <Paragraphs>321</Paragraphs>
  <Slides>19</Slides>
  <Notes>47</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19</vt:i4>
      </vt:variant>
    </vt:vector>
  </HeadingPairs>
  <TitlesOfParts>
    <vt:vector size="41" baseType="lpstr">
      <vt:lpstr>Arial</vt:lpstr>
      <vt:lpstr>宋体</vt:lpstr>
      <vt:lpstr>Wingdings</vt:lpstr>
      <vt:lpstr>微软雅黑 Light</vt:lpstr>
      <vt:lpstr>等线</vt:lpstr>
      <vt:lpstr>微软雅黑</vt:lpstr>
      <vt:lpstr>Impact</vt:lpstr>
      <vt:lpstr>造字工房俊雅（非商用）常规体</vt:lpstr>
      <vt:lpstr>思源黑体 CN Heavy</vt:lpstr>
      <vt:lpstr>黑体</vt:lpstr>
      <vt:lpstr>DIN</vt:lpstr>
      <vt:lpstr>Calibri</vt:lpstr>
      <vt:lpstr>Segoe UI</vt:lpstr>
      <vt:lpstr>Segoe UI Light</vt:lpstr>
      <vt:lpstr>Cambria Math</vt:lpstr>
      <vt:lpstr>MS Mincho</vt:lpstr>
      <vt:lpstr>AMGDT</vt:lpstr>
      <vt:lpstr>Arial Unicode MS</vt:lpstr>
      <vt:lpstr>Century Gothic</vt:lpstr>
      <vt:lpstr>东华大学模板​​</vt:lpstr>
      <vt:lpstr>1_OfficePLUS</vt:lpstr>
      <vt:lpstr>2_OfficePLUS</vt:lpstr>
      <vt:lpstr>PowerPoint 演示文稿</vt:lpstr>
      <vt:lpstr>PowerPoint 演示文稿</vt:lpstr>
      <vt:lpstr>研究背景及意义</vt:lpstr>
      <vt:lpstr>研究背景及意义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仔 卢</dc:creator>
  <cp:keywords>51PPT模板网</cp:keywords>
  <cp:lastModifiedBy>一辉 SEVEN</cp:lastModifiedBy>
  <cp:revision>769</cp:revision>
  <dcterms:created xsi:type="dcterms:W3CDTF">2019-03-09T10:24:00Z</dcterms:created>
  <dcterms:modified xsi:type="dcterms:W3CDTF">2024-11-07T11:20:04Z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2019-04-13T08:46:07.9806047Z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97a7df47-2350-4d64-b4db-8effcbe37704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9C61FCB614324356AFF000A294C078A2_12</vt:lpwstr>
  </property>
  <property fmtid="{D5CDD505-2E9C-101B-9397-08002B2CF9AE}" pid="12" name="KSOProductBuildVer">
    <vt:lpwstr>2052-12.1.0.18608</vt:lpwstr>
  </property>
</Properties>
</file>